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350" r:id="rId3"/>
    <p:sldId id="366" r:id="rId4"/>
    <p:sldId id="352" r:id="rId5"/>
    <p:sldId id="353" r:id="rId6"/>
    <p:sldId id="355" r:id="rId7"/>
    <p:sldId id="356" r:id="rId8"/>
    <p:sldId id="362" r:id="rId9"/>
    <p:sldId id="363" r:id="rId10"/>
    <p:sldId id="364" r:id="rId11"/>
    <p:sldId id="365" r:id="rId12"/>
    <p:sldId id="367" r:id="rId13"/>
    <p:sldId id="369" r:id="rId14"/>
    <p:sldId id="35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3300"/>
    <a:srgbClr val="FF6699"/>
    <a:srgbClr val="99CCFF"/>
    <a:srgbClr val="CC00FF"/>
    <a:srgbClr val="FF66FF"/>
    <a:srgbClr val="FF33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94667" autoAdjust="0"/>
  </p:normalViewPr>
  <p:slideViewPr>
    <p:cSldViewPr>
      <p:cViewPr varScale="1">
        <p:scale>
          <a:sx n="91" d="100"/>
          <a:sy n="91" d="100"/>
        </p:scale>
        <p:origin x="-13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E042C67-11E7-4188-874C-7697BAECD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5B58-7ECD-4DF4-8BC1-3180A0C0F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E541-98C9-40A7-A11C-9C3D01385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99F5-EBB3-4C02-ABB6-1D7CE0C88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C44D6C-D8E3-4525-BB83-501A5D7E3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0092BE-FF6B-41E4-8D28-C99B6D910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DB543E-81F2-4B08-8934-DCAFB56AD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CD4DDD-1EFE-4581-8B8B-BF7AC9693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1C24-455B-4D2F-9B28-A7605C130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E8FF14-F41C-4A19-8A84-90C5FCFFA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FA3725B-053B-492E-86DA-7554DCA88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1B2F2E37-743A-4F9B-B125-766511765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0" r:id="rId2"/>
    <p:sldLayoutId id="2147483815" r:id="rId3"/>
    <p:sldLayoutId id="2147483816" r:id="rId4"/>
    <p:sldLayoutId id="2147483817" r:id="rId5"/>
    <p:sldLayoutId id="2147483818" r:id="rId6"/>
    <p:sldLayoutId id="2147483811" r:id="rId7"/>
    <p:sldLayoutId id="2147483819" r:id="rId8"/>
    <p:sldLayoutId id="2147483820" r:id="rId9"/>
    <p:sldLayoutId id="2147483812" r:id="rId10"/>
    <p:sldLayoutId id="21474838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8" descr="http://thewallpaper.co/wp-content/uploads/2016/10/Snowflake-Frozen-2D-Background-high-definition-amazing-desktop-wallpapers-for-windows-apple-mac-tablet-download-free-1920x1200.jpg"/>
          <p:cNvPicPr>
            <a:picLocks noChangeAspect="1" noChangeArrowheads="1"/>
          </p:cNvPicPr>
          <p:nvPr/>
        </p:nvPicPr>
        <p:blipFill>
          <a:blip r:embed="rId2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Line 4"/>
          <p:cNvSpPr>
            <a:spLocks noChangeShapeType="1"/>
          </p:cNvSpPr>
          <p:nvPr/>
        </p:nvSpPr>
        <p:spPr bwMode="auto">
          <a:xfrm>
            <a:off x="0" y="198913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5" name="Line 10"/>
          <p:cNvSpPr>
            <a:spLocks noChangeShapeType="1"/>
          </p:cNvSpPr>
          <p:nvPr/>
        </p:nvSpPr>
        <p:spPr bwMode="auto">
          <a:xfrm>
            <a:off x="611188" y="2060575"/>
            <a:ext cx="7993062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13"/>
          <p:cNvSpPr>
            <a:spLocks noChangeShapeType="1"/>
          </p:cNvSpPr>
          <p:nvPr/>
        </p:nvSpPr>
        <p:spPr bwMode="auto">
          <a:xfrm>
            <a:off x="0" y="551656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14"/>
          <p:cNvSpPr>
            <a:spLocks noChangeShapeType="1"/>
          </p:cNvSpPr>
          <p:nvPr/>
        </p:nvSpPr>
        <p:spPr bwMode="auto">
          <a:xfrm>
            <a:off x="611188" y="5445125"/>
            <a:ext cx="7993062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71500" y="142875"/>
            <a:ext cx="7358063" cy="17145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rPr>
              <a:t>ТОС «Панская Слобода»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rPr>
              <a:t> (территория, расположенная вблизи ул. Набережная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rPr>
              <a:t>около реки Валуй в городе Валуйки</a:t>
            </a:r>
            <a:r>
              <a:rPr lang="ru-RU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ru-RU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00063" y="2214563"/>
            <a:ext cx="8143875" cy="1752600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Презентация конкурсной заявки для участия в конкурсе муниципального района 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«Город Валуйки и </a:t>
            </a:r>
            <a:r>
              <a:rPr lang="ru-RU" sz="2700" dirty="0" err="1">
                <a:latin typeface="+mn-lt"/>
                <a:cs typeface="+mn-cs"/>
              </a:rPr>
              <a:t>Валуйский</a:t>
            </a:r>
            <a:r>
              <a:rPr lang="ru-RU" sz="2700" dirty="0">
                <a:latin typeface="+mn-lt"/>
                <a:cs typeface="+mn-cs"/>
              </a:rPr>
              <a:t> район»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3600" dirty="0">
              <a:latin typeface="+mn-lt"/>
              <a:cs typeface="+mn-cs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3600" dirty="0">
                <a:latin typeface="+mn-lt"/>
                <a:cs typeface="+mn-cs"/>
              </a:rPr>
              <a:t>«В свете елочных огней»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8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8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8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8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dirty="0">
              <a:latin typeface="+mn-lt"/>
              <a:cs typeface="+mn-cs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dirty="0">
                <a:latin typeface="+mn-lt"/>
                <a:cs typeface="+mn-cs"/>
              </a:rPr>
              <a:t>2017 год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2700" dirty="0">
                <a:latin typeface="+mn-lt"/>
                <a:cs typeface="+mn-cs"/>
              </a:rPr>
              <a:t>2017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8" descr="http://thewallpaper.co/wp-content/uploads/2016/10/Snowflake-Frozen-2D-Background-high-definition-amazing-desktop-wallpapers-for-windows-apple-mac-tablet-download-free-1920x1200.jpg"/>
          <p:cNvPicPr>
            <a:picLocks noChangeAspect="1" noChangeArrowheads="1"/>
          </p:cNvPicPr>
          <p:nvPr/>
        </p:nvPicPr>
        <p:blipFill>
          <a:blip r:embed="rId2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71500"/>
            <a:ext cx="8143875" cy="1071563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700" dirty="0">
              <a:latin typeface="+mn-lt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0063" y="357188"/>
            <a:ext cx="7429500" cy="1847850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Ежик и </a:t>
            </a:r>
            <a:r>
              <a:rPr lang="ru-RU" sz="2700" dirty="0" err="1">
                <a:latin typeface="+mn-lt"/>
                <a:cs typeface="+mn-cs"/>
              </a:rPr>
              <a:t>Копатыч</a:t>
            </a:r>
            <a:r>
              <a:rPr lang="ru-RU" sz="2700" dirty="0">
                <a:latin typeface="+mn-lt"/>
                <a:cs typeface="+mn-cs"/>
              </a:rPr>
              <a:t>!</a:t>
            </a:r>
          </a:p>
        </p:txBody>
      </p:sp>
      <p:pic>
        <p:nvPicPr>
          <p:cNvPr id="22532" name="Рисунок 10" descr="C:\Users\НачОргКонтрол1\Desktop\Фото0614.jpg"/>
          <p:cNvPicPr>
            <a:picLocks noChangeAspect="1" noChangeArrowheads="1"/>
          </p:cNvPicPr>
          <p:nvPr/>
        </p:nvPicPr>
        <p:blipFill>
          <a:blip r:embed="rId3"/>
          <a:srcRect l="7826" t="61659" r="69565" b="26331"/>
          <a:stretch>
            <a:fillRect/>
          </a:stretch>
        </p:blipFill>
        <p:spPr bwMode="auto">
          <a:xfrm>
            <a:off x="1785938" y="785813"/>
            <a:ext cx="50006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Картинки по запросу смешарики еж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3286125"/>
            <a:ext cx="2357437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500438"/>
            <a:ext cx="21653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0" descr="http://thewallpaper.co/wp-content/uploads/2016/10/Snowflake-Frozen-2D-Background-high-definition-amazing-desktop-wallpapers-for-windows-apple-mac-tablet-download-free-1920x1200.jpg"/>
          <p:cNvPicPr>
            <a:picLocks noChangeAspect="1" noChangeArrowheads="1"/>
          </p:cNvPicPr>
          <p:nvPr/>
        </p:nvPicPr>
        <p:blipFill>
          <a:blip r:embed="rId2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71500"/>
            <a:ext cx="8143875" cy="1071563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700" dirty="0">
              <a:latin typeface="+mn-lt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0063" y="357188"/>
            <a:ext cx="7429500" cy="928687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А за елью, тихо </a:t>
            </a:r>
            <a:r>
              <a:rPr lang="ru-RU" sz="2700" dirty="0" err="1">
                <a:latin typeface="+mn-lt"/>
                <a:cs typeface="+mn-cs"/>
              </a:rPr>
              <a:t>Нюша</a:t>
            </a:r>
            <a:endParaRPr lang="ru-RU" sz="2700" dirty="0">
              <a:latin typeface="+mn-lt"/>
              <a:cs typeface="+mn-cs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Вам подарок прячет!!!</a:t>
            </a:r>
          </a:p>
        </p:txBody>
      </p:sp>
      <p:pic>
        <p:nvPicPr>
          <p:cNvPr id="23556" name="Рисунок 8" descr="C:\Users\НачОргКонтрол1\Desktop\Фото0614.jpg"/>
          <p:cNvPicPr>
            <a:picLocks noChangeAspect="1" noChangeArrowheads="1"/>
          </p:cNvPicPr>
          <p:nvPr/>
        </p:nvPicPr>
        <p:blipFill>
          <a:blip r:embed="rId3"/>
          <a:srcRect t="46513" b="23196"/>
          <a:stretch>
            <a:fillRect/>
          </a:stretch>
        </p:blipFill>
        <p:spPr bwMode="auto">
          <a:xfrm>
            <a:off x="142875" y="1357313"/>
            <a:ext cx="87153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низ 12"/>
          <p:cNvSpPr/>
          <p:nvPr/>
        </p:nvSpPr>
        <p:spPr>
          <a:xfrm>
            <a:off x="3643313" y="3214688"/>
            <a:ext cx="357187" cy="92868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8" name="Picture 2" descr="Картинки по запросу смешарики нюш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3929063"/>
            <a:ext cx="15779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5" descr="http://thewallpaper.co/wp-content/uploads/2016/10/Snowflake-Frozen-2D-Background-high-definition-amazing-desktop-wallpapers-for-windows-apple-mac-tablet-download-free-1920x1200.jpg"/>
          <p:cNvPicPr>
            <a:picLocks noChangeAspect="1" noChangeArrowheads="1"/>
          </p:cNvPicPr>
          <p:nvPr/>
        </p:nvPicPr>
        <p:blipFill>
          <a:blip r:embed="rId2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71500"/>
            <a:ext cx="8143875" cy="1071563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700" dirty="0">
              <a:latin typeface="+mn-lt"/>
              <a:cs typeface="+mn-cs"/>
            </a:endParaRPr>
          </a:p>
        </p:txBody>
      </p:sp>
      <p:pic>
        <p:nvPicPr>
          <p:cNvPr id="24579" name="Рисунок 10" descr="C:\Users\НачОргКонтрол1\Desktop\Фото0609.jpg"/>
          <p:cNvPicPr>
            <a:picLocks noChangeAspect="1" noChangeArrowheads="1"/>
          </p:cNvPicPr>
          <p:nvPr/>
        </p:nvPicPr>
        <p:blipFill>
          <a:blip r:embed="rId3"/>
          <a:srcRect t="34399" b="23384"/>
          <a:stretch>
            <a:fillRect/>
          </a:stretch>
        </p:blipFill>
        <p:spPr bwMode="auto">
          <a:xfrm>
            <a:off x="4071938" y="3500438"/>
            <a:ext cx="50720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071688" y="0"/>
            <a:ext cx="5214937" cy="1847850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Чтобы все на Новый год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Слободой гордились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Брёвна, палки, хворост ив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В композицию сложились!</a:t>
            </a:r>
          </a:p>
        </p:txBody>
      </p:sp>
      <p:pic>
        <p:nvPicPr>
          <p:cNvPr id="24581" name="Рисунок 16" descr="C:\Users\НачОргКонтрол1\Desktop\Фото0618.jpg"/>
          <p:cNvPicPr>
            <a:picLocks noChangeAspect="1" noChangeArrowheads="1"/>
          </p:cNvPicPr>
          <p:nvPr/>
        </p:nvPicPr>
        <p:blipFill>
          <a:blip r:embed="rId4"/>
          <a:srcRect t="28905" b="27930"/>
          <a:stretch>
            <a:fillRect/>
          </a:stretch>
        </p:blipFill>
        <p:spPr bwMode="auto">
          <a:xfrm>
            <a:off x="0" y="1785938"/>
            <a:ext cx="50720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8" descr="http://thewallpaper.co/wp-content/uploads/2016/10/Snowflake-Frozen-2D-Background-high-definition-amazing-desktop-wallpapers-for-windows-apple-mac-tablet-download-free-1920x1200.jpg"/>
          <p:cNvPicPr>
            <a:picLocks noChangeAspect="1" noChangeArrowheads="1"/>
          </p:cNvPicPr>
          <p:nvPr/>
        </p:nvPicPr>
        <p:blipFill>
          <a:blip r:embed="rId2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71500"/>
            <a:ext cx="8143875" cy="1071563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700" dirty="0">
              <a:latin typeface="+mn-lt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928813" y="142875"/>
            <a:ext cx="5572125" cy="1847850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Поздравляет с Новым годом!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И желает всем добра,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А к добру желает счастья –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>
                <a:latin typeface="+mn-lt"/>
                <a:cs typeface="+mn-cs"/>
              </a:rPr>
              <a:t>ТОС «Панская Слобода»!!!</a:t>
            </a:r>
            <a:endParaRPr lang="ru-RU" sz="2700" dirty="0">
              <a:latin typeface="+mn-lt"/>
              <a:cs typeface="+mn-cs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928813"/>
            <a:ext cx="614362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http://thewallpaper.co/wp-content/uploads/2016/10/Snowflake-Frozen-2D-Background-high-definition-amazing-desktop-wallpapers-for-windows-apple-mac-tablet-download-free-1920x1200.jpg"/>
          <p:cNvPicPr>
            <a:picLocks noChangeAspect="1" noChangeArrowheads="1"/>
          </p:cNvPicPr>
          <p:nvPr/>
        </p:nvPicPr>
        <p:blipFill>
          <a:blip r:embed="rId2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349500"/>
            <a:ext cx="8385175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1" descr="http://thewallpaper.co/wp-content/uploads/2016/10/Snowflake-Frozen-2D-Background-high-definition-amazing-desktop-wallpapers-for-windows-apple-mac-tablet-download-free-1920x1200.jpg"/>
          <p:cNvPicPr>
            <a:picLocks noChangeAspect="1" noChangeArrowheads="1"/>
          </p:cNvPicPr>
          <p:nvPr/>
        </p:nvPicPr>
        <p:blipFill>
          <a:blip r:embed="rId2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785938"/>
            <a:ext cx="4714875" cy="3000375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Вот на нашей Слободе,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Ель мы смастерили.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Всё, что было под рукой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К ели приложили!                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800" dirty="0">
              <a:latin typeface="+mn-lt"/>
              <a:cs typeface="+mn-cs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14339" name="Рисунок 5" descr="C:\Users\НачОргКонтрол1\Desktop\Фото0618.jpg"/>
          <p:cNvPicPr>
            <a:picLocks noChangeAspect="1" noChangeArrowheads="1"/>
          </p:cNvPicPr>
          <p:nvPr/>
        </p:nvPicPr>
        <p:blipFill>
          <a:blip r:embed="rId3"/>
          <a:srcRect t="16209"/>
          <a:stretch>
            <a:fillRect/>
          </a:stretch>
        </p:blipFill>
        <p:spPr bwMode="auto">
          <a:xfrm>
            <a:off x="4500563" y="714375"/>
            <a:ext cx="450056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0" descr="http://thewallpaper.co/wp-content/uploads/2016/10/Snowflake-Frozen-2D-Background-high-definition-amazing-desktop-wallpapers-for-windows-apple-mac-tablet-download-free-1920x1200.jpg"/>
          <p:cNvPicPr>
            <a:picLocks noChangeAspect="1" noChangeArrowheads="1"/>
          </p:cNvPicPr>
          <p:nvPr/>
        </p:nvPicPr>
        <p:blipFill>
          <a:blip r:embed="rId2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6" descr="C:\Users\НачОргКонтрол1\Desktop\Новая папка (2)\hY05XQ_2qG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714375"/>
            <a:ext cx="47863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0" y="1571625"/>
            <a:ext cx="45720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700"/>
              <a:t>Лапы сделали, собрав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700"/>
              <a:t>Хворост в две охапки.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700"/>
              <a:t>Меж кленовыми вплели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700"/>
              <a:t>Ивовые палки.</a:t>
            </a:r>
          </a:p>
        </p:txBody>
      </p:sp>
      <p:pic>
        <p:nvPicPr>
          <p:cNvPr id="15364" name="Рисунок 8" descr="C:\Users\НачОргКонтрол1\Desktop\Новая папка (2)\IMG_20171113_1412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3786188"/>
            <a:ext cx="47863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9" descr="http://thewallpaper.co/wp-content/uploads/2016/10/Snowflake-Frozen-2D-Background-high-definition-amazing-desktop-wallpapers-for-windows-apple-mac-tablet-download-free-1920x1200.jpg"/>
          <p:cNvPicPr>
            <a:picLocks noChangeAspect="1" noChangeArrowheads="1"/>
          </p:cNvPicPr>
          <p:nvPr/>
        </p:nvPicPr>
        <p:blipFill>
          <a:blip r:embed="rId2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71500"/>
            <a:ext cx="8143875" cy="1071563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700" dirty="0">
              <a:latin typeface="+mn-lt"/>
              <a:cs typeface="+mn-cs"/>
            </a:endParaRPr>
          </a:p>
        </p:txBody>
      </p:sp>
      <p:pic>
        <p:nvPicPr>
          <p:cNvPr id="16387" name="Рисунок 5" descr="C:\Users\НачОргКонтрол1\Desktop\Фото0618.jpg"/>
          <p:cNvPicPr>
            <a:picLocks noChangeAspect="1" noChangeArrowheads="1"/>
          </p:cNvPicPr>
          <p:nvPr/>
        </p:nvPicPr>
        <p:blipFill>
          <a:blip r:embed="rId3"/>
          <a:srcRect l="39925" t="30168" r="25441" b="32813"/>
          <a:stretch>
            <a:fillRect/>
          </a:stretch>
        </p:blipFill>
        <p:spPr bwMode="auto">
          <a:xfrm>
            <a:off x="4643438" y="428625"/>
            <a:ext cx="435768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214438"/>
            <a:ext cx="5000625" cy="1847850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С бревен срезав «пятаки»,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Сделали игрушки,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Нарядили ими ель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С ног и до макушки.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1" descr="http://thewallpaper.co/wp-content/uploads/2016/10/Snowflake-Frozen-2D-Background-high-definition-amazing-desktop-wallpapers-for-windows-apple-mac-tablet-download-free-1920x1200.jpg"/>
          <p:cNvPicPr>
            <a:picLocks noChangeAspect="1" noChangeArrowheads="1"/>
          </p:cNvPicPr>
          <p:nvPr/>
        </p:nvPicPr>
        <p:blipFill>
          <a:blip r:embed="rId2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71500"/>
            <a:ext cx="8143875" cy="1071563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700" dirty="0"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285875"/>
            <a:ext cx="4429125" cy="1847850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Чтобы было красивей,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Мы огней ей дали: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Новогодней стала ель -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Полюбуйтесь сами!</a:t>
            </a:r>
          </a:p>
        </p:txBody>
      </p:sp>
      <p:pic>
        <p:nvPicPr>
          <p:cNvPr id="17412" name="Рисунок 5" descr="C:\Users\НачОргКонтрол1\Desktop\Фото0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428625"/>
            <a:ext cx="47148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0" descr="http://thewallpaper.co/wp-content/uploads/2016/10/Snowflake-Frozen-2D-Background-high-definition-amazing-desktop-wallpapers-for-windows-apple-mac-tablet-download-free-1920x1200.jpg"/>
          <p:cNvPicPr>
            <a:picLocks noChangeAspect="1" noChangeArrowheads="1"/>
          </p:cNvPicPr>
          <p:nvPr/>
        </p:nvPicPr>
        <p:blipFill>
          <a:blip r:embed="rId2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71500"/>
            <a:ext cx="8143875" cy="1071563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700" dirty="0"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14563" y="571500"/>
            <a:ext cx="4143375" cy="1847850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И </a:t>
            </a:r>
            <a:r>
              <a:rPr lang="ru-RU" sz="2700" dirty="0" err="1">
                <a:latin typeface="+mn-lt"/>
                <a:cs typeface="+mn-cs"/>
              </a:rPr>
              <a:t>мультяшные</a:t>
            </a:r>
            <a:r>
              <a:rPr lang="ru-RU" sz="2700" dirty="0">
                <a:latin typeface="+mn-lt"/>
                <a:cs typeface="+mn-cs"/>
              </a:rPr>
              <a:t> друзья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Вокруг ели встали: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700" dirty="0">
              <a:latin typeface="+mn-lt"/>
              <a:cs typeface="+mn-cs"/>
            </a:endParaRPr>
          </a:p>
        </p:txBody>
      </p:sp>
      <p:pic>
        <p:nvPicPr>
          <p:cNvPr id="18436" name="Рисунок 9" descr="C:\Users\НачОргКонтрол1\Desktop\Фото0614.jpg"/>
          <p:cNvPicPr>
            <a:picLocks noChangeAspect="1" noChangeArrowheads="1"/>
          </p:cNvPicPr>
          <p:nvPr/>
        </p:nvPicPr>
        <p:blipFill>
          <a:blip r:embed="rId3"/>
          <a:srcRect t="46513" b="23196"/>
          <a:stretch>
            <a:fillRect/>
          </a:stretch>
        </p:blipFill>
        <p:spPr bwMode="auto">
          <a:xfrm>
            <a:off x="428625" y="1785938"/>
            <a:ext cx="83581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 descr="http://thewallpaper.co/wp-content/uploads/2016/10/Snowflake-Frozen-2D-Background-high-definition-amazing-desktop-wallpapers-for-windows-apple-mac-tablet-download-free-1920x1200.jpg"/>
          <p:cNvPicPr>
            <a:picLocks noChangeAspect="1" noChangeArrowheads="1"/>
          </p:cNvPicPr>
          <p:nvPr/>
        </p:nvPicPr>
        <p:blipFill>
          <a:blip r:embed="rId2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71500"/>
            <a:ext cx="8143875" cy="1071563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700" dirty="0"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2875" y="1928813"/>
            <a:ext cx="3490913" cy="1847850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700" dirty="0">
              <a:latin typeface="+mn-lt"/>
              <a:cs typeface="+mn-cs"/>
            </a:endParaRPr>
          </a:p>
        </p:txBody>
      </p:sp>
      <p:pic>
        <p:nvPicPr>
          <p:cNvPr id="19460" name="Рисунок 9" descr="C:\Users\НачОргКонтрол1\Desktop\Фото0596.jpg"/>
          <p:cNvPicPr>
            <a:picLocks noChangeAspect="1" noChangeArrowheads="1"/>
          </p:cNvPicPr>
          <p:nvPr/>
        </p:nvPicPr>
        <p:blipFill>
          <a:blip r:embed="rId3"/>
          <a:srcRect l="4372" t="38261" r="12198" b="29726"/>
          <a:stretch>
            <a:fillRect/>
          </a:stretch>
        </p:blipFill>
        <p:spPr bwMode="auto">
          <a:xfrm>
            <a:off x="214313" y="1285875"/>
            <a:ext cx="86439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28875" y="285750"/>
            <a:ext cx="4143375" cy="1847850"/>
          </a:xfrm>
          <a:prstGeom prst="rect">
            <a:avLst/>
          </a:prstGeom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700">
                <a:latin typeface="Lucida Sans Unicode" pitchFamily="34" charset="0"/>
              </a:rPr>
              <a:t>Для Смешариков она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700"/>
              <a:t>Расц</a:t>
            </a:r>
            <a:r>
              <a:rPr lang="ru-RU" sz="2700">
                <a:latin typeface="Lucida Sans Unicode" pitchFamily="34" charset="0"/>
              </a:rPr>
              <a:t>вела огнями…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ru-RU" sz="2700">
              <a:latin typeface="Lucida Sans Unicode" pitchFamily="34" charset="0"/>
            </a:endParaRPr>
          </a:p>
        </p:txBody>
      </p:sp>
      <p:pic>
        <p:nvPicPr>
          <p:cNvPr id="19462" name="Picture 10" descr="Картинки по запросу смешарики еж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643438"/>
            <a:ext cx="100012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31185">
            <a:off x="1393825" y="4019550"/>
            <a:ext cx="8001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 descr="Картинки по запросу смешарики нюш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3929063"/>
            <a:ext cx="6810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Картинки по запросу смешарики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3857625"/>
            <a:ext cx="6429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" descr="Похожее изображени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38" y="4500563"/>
            <a:ext cx="939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0" descr="http://thewallpaper.co/wp-content/uploads/2016/10/Snowflake-Frozen-2D-Background-high-definition-amazing-desktop-wallpapers-for-windows-apple-mac-tablet-download-free-1920x1200.jpg"/>
          <p:cNvPicPr>
            <a:picLocks noChangeAspect="1" noChangeArrowheads="1"/>
          </p:cNvPicPr>
          <p:nvPr/>
        </p:nvPicPr>
        <p:blipFill>
          <a:blip r:embed="rId2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71500"/>
            <a:ext cx="8143875" cy="1071563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700" dirty="0">
              <a:latin typeface="+mn-lt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28688" y="285750"/>
            <a:ext cx="7429500" cy="1847850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Вот Кар-</a:t>
            </a:r>
            <a:r>
              <a:rPr lang="ru-RU" sz="2700" dirty="0" err="1">
                <a:latin typeface="+mn-lt"/>
                <a:cs typeface="+mn-cs"/>
              </a:rPr>
              <a:t>Карыч</a:t>
            </a:r>
            <a:r>
              <a:rPr lang="ru-RU" sz="2700" dirty="0">
                <a:latin typeface="+mn-lt"/>
                <a:cs typeface="+mn-cs"/>
              </a:rPr>
              <a:t>…</a:t>
            </a:r>
          </a:p>
        </p:txBody>
      </p:sp>
      <p:pic>
        <p:nvPicPr>
          <p:cNvPr id="20484" name="Рисунок 8" descr="C:\Users\НачОргКонтрол1\Desktop\Фото0614.jpg"/>
          <p:cNvPicPr>
            <a:picLocks noChangeAspect="1" noChangeArrowheads="1"/>
          </p:cNvPicPr>
          <p:nvPr/>
        </p:nvPicPr>
        <p:blipFill>
          <a:blip r:embed="rId3"/>
          <a:srcRect l="76521" t="62181" r="12173" b="28419"/>
          <a:stretch>
            <a:fillRect/>
          </a:stretch>
        </p:blipFill>
        <p:spPr bwMode="auto">
          <a:xfrm>
            <a:off x="3286125" y="1000125"/>
            <a:ext cx="36433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Картинки по запросу новогодние смешари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714750"/>
            <a:ext cx="24145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8" descr="http://thewallpaper.co/wp-content/uploads/2016/10/Snowflake-Frozen-2D-Background-high-definition-amazing-desktop-wallpapers-for-windows-apple-mac-tablet-download-free-1920x1200.jpg"/>
          <p:cNvPicPr>
            <a:picLocks noChangeAspect="1" noChangeArrowheads="1"/>
          </p:cNvPicPr>
          <p:nvPr/>
        </p:nvPicPr>
        <p:blipFill>
          <a:blip r:embed="rId2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71500"/>
            <a:ext cx="8143875" cy="1071563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700" dirty="0">
              <a:latin typeface="+mn-lt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0063" y="357188"/>
            <a:ext cx="7429500" cy="1847850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700" dirty="0">
                <a:latin typeface="+mn-lt"/>
                <a:cs typeface="+mn-cs"/>
              </a:rPr>
              <a:t>Вот – </a:t>
            </a:r>
            <a:r>
              <a:rPr lang="ru-RU" sz="2700" dirty="0" err="1">
                <a:latin typeface="+mn-lt"/>
                <a:cs typeface="+mn-cs"/>
              </a:rPr>
              <a:t>Бараш</a:t>
            </a:r>
            <a:r>
              <a:rPr lang="ru-RU" sz="2700" dirty="0">
                <a:latin typeface="+mn-lt"/>
                <a:cs typeface="+mn-cs"/>
              </a:rPr>
              <a:t>…</a:t>
            </a:r>
          </a:p>
        </p:txBody>
      </p:sp>
      <p:pic>
        <p:nvPicPr>
          <p:cNvPr id="21508" name="Рисунок 9" descr="C:\Users\НачОргКонтрол1\Desktop\Фото0614.jpg"/>
          <p:cNvPicPr>
            <a:picLocks noChangeAspect="1" noChangeArrowheads="1"/>
          </p:cNvPicPr>
          <p:nvPr/>
        </p:nvPicPr>
        <p:blipFill>
          <a:blip r:embed="rId3"/>
          <a:srcRect l="68697" t="63225" r="22607" b="31554"/>
          <a:stretch>
            <a:fillRect/>
          </a:stretch>
        </p:blipFill>
        <p:spPr bwMode="auto">
          <a:xfrm>
            <a:off x="1785938" y="1143000"/>
            <a:ext cx="40005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Картинки по запросу смешарики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3357563"/>
            <a:ext cx="2982912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3830</TotalTime>
  <Words>145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Lucida Sans Unicode</vt:lpstr>
      <vt:lpstr>Wingdings 3</vt:lpstr>
      <vt:lpstr>Verdana</vt:lpstr>
      <vt:lpstr>Wingdings 2</vt:lpstr>
      <vt:lpstr>Calibri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 администрации муниципального округа  «Город Валуйки»  по социально-экономическому развитию в 2012 году</dc:title>
  <dc:creator>Андрей</dc:creator>
  <cp:lastModifiedBy>ОргОтдел4</cp:lastModifiedBy>
  <cp:revision>77</cp:revision>
  <dcterms:created xsi:type="dcterms:W3CDTF">2013-04-09T15:39:56Z</dcterms:created>
  <dcterms:modified xsi:type="dcterms:W3CDTF">2017-12-21T09:16:52Z</dcterms:modified>
</cp:coreProperties>
</file>