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71" r:id="rId5"/>
    <p:sldId id="268" r:id="rId6"/>
    <p:sldId id="263" r:id="rId7"/>
    <p:sldId id="258" r:id="rId8"/>
    <p:sldId id="259" r:id="rId9"/>
    <p:sldId id="261" r:id="rId10"/>
    <p:sldId id="260" r:id="rId11"/>
    <p:sldId id="267" r:id="rId12"/>
    <p:sldId id="262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E937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2DA36-0EAE-4790-ABCE-2FE9F904E99A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2.pn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214414" y="1500174"/>
            <a:ext cx="6286544" cy="182721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E937D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Детская площадка «В гостях у сказки»</a:t>
            </a:r>
            <a:endParaRPr lang="ru-RU" sz="54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rgbClr val="E937D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214414" y="3573016"/>
            <a:ext cx="6813970" cy="1800199"/>
          </a:xfrm>
        </p:spPr>
        <p:txBody>
          <a:bodyPr>
            <a:normAutofit fontScale="47500" lnSpcReduction="20000"/>
          </a:bodyPr>
          <a:lstStyle/>
          <a:p>
            <a:r>
              <a:rPr lang="ru-RU" sz="7600" b="1" dirty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E937D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с. Старый </a:t>
            </a:r>
            <a:r>
              <a:rPr lang="ru-RU" sz="76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E937D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Хутор</a:t>
            </a:r>
          </a:p>
          <a:p>
            <a:r>
              <a:rPr lang="ru-RU" sz="76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E937D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ТОС «Улыбка»</a:t>
            </a:r>
          </a:p>
          <a:p>
            <a:endParaRPr lang="ru-RU" sz="4000" b="1" dirty="0" smtClean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rgbClr val="E937D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40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E937D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Председатель ТОС «Улыбка» Красилова Н.П.</a:t>
            </a:r>
            <a:endParaRPr lang="ru-RU" sz="4000" b="1" dirty="0">
              <a:solidFill>
                <a:srgbClr val="0066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 cstate="print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0" y="0"/>
            <a:ext cx="9243720" cy="6858000"/>
          </a:xfrm>
          <a:prstGeom prst="rect">
            <a:avLst/>
          </a:prstGeom>
          <a:noFill/>
        </p:spPr>
      </p:pic>
      <p:pic>
        <p:nvPicPr>
          <p:cNvPr id="16" name="Picture 4" descr="http://img-fotki.yandex.ru/get/4404/ladyo2004.1fa/0_5b31e_326d8345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334" y="1451385"/>
            <a:ext cx="1428750" cy="1200150"/>
          </a:xfrm>
          <a:prstGeom prst="rect">
            <a:avLst/>
          </a:prstGeom>
          <a:noFill/>
        </p:spPr>
      </p:pic>
      <p:pic>
        <p:nvPicPr>
          <p:cNvPr id="18" name="Picture 4" descr="http://img-fotki.yandex.ru/get/4404/ladyo2004.1fa/0_5b31e_326d8345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8352" y="2971424"/>
            <a:ext cx="1428750" cy="1200150"/>
          </a:xfrm>
          <a:prstGeom prst="rect">
            <a:avLst/>
          </a:prstGeom>
          <a:noFill/>
        </p:spPr>
      </p:pic>
      <p:pic>
        <p:nvPicPr>
          <p:cNvPr id="19" name="Picture 4" descr="http://img-fotki.yandex.ru/get/4404/ladyo2004.1fa/0_5b31e_326d8345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334" y="4729181"/>
            <a:ext cx="1428750" cy="1200150"/>
          </a:xfrm>
          <a:prstGeom prst="rect">
            <a:avLst/>
          </a:prstGeom>
          <a:noFill/>
        </p:spPr>
      </p:pic>
      <p:sp>
        <p:nvSpPr>
          <p:cNvPr id="25" name="Заголовок 2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В здоровом теле, здоровый дух!</a:t>
            </a:r>
            <a:endParaRPr lang="ru-RU" sz="3600" b="1" dirty="0"/>
          </a:p>
        </p:txBody>
      </p:sp>
      <p:sp>
        <p:nvSpPr>
          <p:cNvPr id="26" name="Содержимое 25"/>
          <p:cNvSpPr>
            <a:spLocks noGrp="1"/>
          </p:cNvSpPr>
          <p:nvPr>
            <p:ph idx="1"/>
          </p:nvPr>
        </p:nvSpPr>
        <p:spPr>
          <a:xfrm>
            <a:off x="2571736" y="1600201"/>
            <a:ext cx="6115064" cy="432913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03"/>
          <a:stretch/>
        </p:blipFill>
        <p:spPr>
          <a:xfrm>
            <a:off x="1621418" y="1228596"/>
            <a:ext cx="2610391" cy="16003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83"/>
          <a:stretch/>
        </p:blipFill>
        <p:spPr>
          <a:xfrm>
            <a:off x="7059711" y="1651603"/>
            <a:ext cx="2084289" cy="14975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35"/>
          <a:stretch/>
        </p:blipFill>
        <p:spPr>
          <a:xfrm>
            <a:off x="1525084" y="4509120"/>
            <a:ext cx="2562438" cy="18644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822" y="2604191"/>
            <a:ext cx="2220631" cy="2032636"/>
          </a:xfrm>
          <a:prstGeom prst="rect">
            <a:avLst/>
          </a:prstGeom>
        </p:spPr>
      </p:pic>
      <p:pic>
        <p:nvPicPr>
          <p:cNvPr id="12" name="Picture 4" descr="http://img-fotki.yandex.ru/get/4404/ladyo2004.1fa/0_5b31e_326d8345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3316" y="1311031"/>
            <a:ext cx="1428750" cy="1200150"/>
          </a:xfrm>
          <a:prstGeom prst="rect">
            <a:avLst/>
          </a:prstGeom>
          <a:noFill/>
        </p:spPr>
      </p:pic>
      <p:pic>
        <p:nvPicPr>
          <p:cNvPr id="13" name="Picture 4" descr="http://img-fotki.yandex.ru/get/4404/ladyo2004.1fa/0_5b31e_326d8345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6337" y="4020759"/>
            <a:ext cx="1428750" cy="1200150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83"/>
          <a:stretch/>
        </p:blipFill>
        <p:spPr>
          <a:xfrm>
            <a:off x="6949018" y="3980800"/>
            <a:ext cx="1659669" cy="2512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 cstate="print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0" y="0"/>
            <a:ext cx="9243720" cy="6858000"/>
          </a:xfrm>
          <a:prstGeom prst="rect">
            <a:avLst/>
          </a:prstGeom>
          <a:noFill/>
        </p:spPr>
      </p:pic>
      <p:pic>
        <p:nvPicPr>
          <p:cNvPr id="9" name="Picture 6" descr="http://img-fotki.yandex.ru/get/5603/ladyo2004.1fa/0_5b321_9f8673d8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755734">
            <a:off x="226779" y="5615689"/>
            <a:ext cx="1364568" cy="953667"/>
          </a:xfrm>
          <a:prstGeom prst="rect">
            <a:avLst/>
          </a:prstGeom>
          <a:noFill/>
        </p:spPr>
      </p:pic>
      <p:pic>
        <p:nvPicPr>
          <p:cNvPr id="12" name="Picture 8" descr="&amp;Bcy;&amp;acy;&amp;bcy;&amp;ocy;&amp;chcy;&amp;kcy;&amp;icy;. (2) &amp;Kcy;&amp;lcy;&amp;icy;&amp;pcy;&amp;acy;&amp;rcy;&amp;tcy; &amp;vcy; Png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62198">
            <a:off x="7188394" y="5281892"/>
            <a:ext cx="1934970" cy="134704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86778" y="692696"/>
            <a:ext cx="4248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Наши детские скамейки,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Обожает детвора,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Только их заняли мамки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сидят на них с утра.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9" t="18757" b="11111"/>
          <a:stretch/>
        </p:blipFill>
        <p:spPr>
          <a:xfrm>
            <a:off x="1818126" y="2278370"/>
            <a:ext cx="5297484" cy="3497648"/>
          </a:xfrm>
          <a:prstGeom prst="rect">
            <a:avLst/>
          </a:prstGeom>
        </p:spPr>
      </p:pic>
      <p:pic>
        <p:nvPicPr>
          <p:cNvPr id="7" name="Picture 8" descr="&amp;Bcy;&amp;acy;&amp;bcy;&amp;ocy;&amp;chcy;&amp;kcy;&amp;icy;. (2) &amp;Kcy;&amp;lcy;&amp;icy;&amp;pcy;&amp;acy;&amp;rcy;&amp;tcy; &amp;vcy; Png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62198">
            <a:off x="179143" y="465660"/>
            <a:ext cx="1934970" cy="13470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864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 cstate="print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0" y="0"/>
            <a:ext cx="924372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259632" y="274637"/>
            <a:ext cx="7427168" cy="3803239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Санитарное состояние и благоустройство территории.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Постоянно, в течении года, жители ТОС «Улыбка» с председателем Красиловой Н.П. поддерживают порядок на территории детской площадки. Проводятся субботники: покраска площадки, посадка цветов, скашивание травы, уборка случайного мусора, сухой листвы.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/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Приглашаем на субботник: 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Дорог каждый нам работник!!!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Инвентарь мы закупили, 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Всех вокруг оповестили.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Есть лопаты, грабли, краска-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Сделаем из площадки сказку!!!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Picture 4" descr="&amp;Kcy;&amp;lcy;&amp;icy;&amp;pcy;&amp;acy;&amp;rcy;&amp;tcy; PNG - &amp;Bcy;&amp;acy;&amp;bcy;&amp;ocy;&amp;chcy;&amp;kcy;&amp;icy;. &amp;Kcy;&amp;ocy;&amp;mcy;&amp;mcy;&amp;iecy;&amp;ncy;&amp;tcy;&amp;acy;&amp;rcy;&amp;icy;&amp;icy; : &amp;Dcy;&amp;ncy;&amp;iecy;&amp;vcy;&amp;ncy;&amp;icy;&amp;kcy;&amp;icy; &amp;ncy;&amp;acy; &amp;Kcy;&amp;P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98485">
            <a:off x="-194146" y="328076"/>
            <a:ext cx="1952376" cy="1425772"/>
          </a:xfrm>
          <a:prstGeom prst="rect">
            <a:avLst/>
          </a:prstGeom>
          <a:noFill/>
        </p:spPr>
      </p:pic>
      <p:pic>
        <p:nvPicPr>
          <p:cNvPr id="12" name="Picture 4" descr="&amp;Kcy;&amp;lcy;&amp;icy;&amp;pcy;&amp;acy;&amp;rcy;&amp;tcy; PNG - &amp;Bcy;&amp;acy;&amp;bcy;&amp;ocy;&amp;chcy;&amp;kcy;&amp;icy;. &amp;Kcy;&amp;ocy;&amp;mcy;&amp;mcy;&amp;iecy;&amp;ncy;&amp;tcy;&amp;acy;&amp;rcy;&amp;icy;&amp;icy; : &amp;Dcy;&amp;ncy;&amp;iecy;&amp;vcy;&amp;ncy;&amp;icy;&amp;kcy;&amp;icy; &amp;ncy;&amp;acy; &amp;Kcy;&amp;P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03744">
            <a:off x="7600572" y="1544820"/>
            <a:ext cx="1917011" cy="137577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64" y="3029485"/>
            <a:ext cx="3049144" cy="22868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96" y="4260050"/>
            <a:ext cx="3221034" cy="24157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618" y="3149946"/>
            <a:ext cx="2543211" cy="2223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214414" y="1484784"/>
            <a:ext cx="6286544" cy="3744415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Наша детская площадка - центр для детей!</a:t>
            </a:r>
            <a:br>
              <a:rPr lang="ru-RU" sz="2700" b="1" dirty="0"/>
            </a:br>
            <a:r>
              <a:rPr lang="ru-RU" sz="2700" b="1" dirty="0"/>
              <a:t>Приходи сюда скорей!</a:t>
            </a:r>
            <a:br>
              <a:rPr lang="ru-RU" sz="2700" b="1" dirty="0"/>
            </a:br>
            <a:r>
              <a:rPr lang="ru-RU" sz="2700" b="1" dirty="0"/>
              <a:t>Летом можно здесь резвиться,</a:t>
            </a:r>
            <a:br>
              <a:rPr lang="ru-RU" sz="2700" b="1" dirty="0"/>
            </a:br>
            <a:r>
              <a:rPr lang="ru-RU" sz="2700" b="1" dirty="0"/>
              <a:t>Развиваться, веселиться!</a:t>
            </a:r>
            <a:br>
              <a:rPr lang="ru-RU" sz="2700" b="1" dirty="0"/>
            </a:br>
            <a:r>
              <a:rPr lang="ru-RU" sz="2700" b="1" dirty="0"/>
              <a:t>Дни рождения проводить, праздники отличные!</a:t>
            </a:r>
            <a:br>
              <a:rPr lang="ru-RU" sz="2700" b="1" dirty="0"/>
            </a:br>
            <a:r>
              <a:rPr lang="ru-RU" sz="2700" b="1" dirty="0"/>
              <a:t>Наша площадка – не хуже, чем столичные! </a:t>
            </a:r>
            <a:r>
              <a:rPr lang="ru-RU" b="1" dirty="0"/>
              <a:t/>
            </a:r>
            <a:br>
              <a:rPr lang="ru-RU" b="1" dirty="0"/>
            </a:br>
            <a:endParaRPr lang="ru-RU" sz="54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rgbClr val="E937D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667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 cstate="print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0" y="0"/>
            <a:ext cx="924372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</a:t>
            </a:r>
          </a:p>
          <a:p>
            <a:pPr marL="0" indent="0" algn="ctr">
              <a:buNone/>
            </a:pPr>
            <a:r>
              <a:rPr lang="ru-RU" alt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Детская площадка </a:t>
            </a:r>
          </a:p>
          <a:p>
            <a:pPr marL="0" indent="0" algn="ctr">
              <a:buNone/>
            </a:pPr>
            <a:r>
              <a:rPr lang="ru-RU" alt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должна быть…</a:t>
            </a:r>
            <a:endParaRPr lang="ru-RU" altLang="ru-RU" sz="3000" dirty="0"/>
          </a:p>
          <a:p>
            <a:pPr marL="0" indent="0" algn="just">
              <a:buNone/>
            </a:pPr>
            <a:r>
              <a:rPr lang="ru-RU" altLang="ru-RU" sz="2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    </a:t>
            </a:r>
            <a:r>
              <a:rPr lang="ru-RU" sz="3000" dirty="0" smtClean="0"/>
              <a:t>яркой, необычной, безопасной. </a:t>
            </a:r>
          </a:p>
          <a:p>
            <a:pPr marL="0" indent="0" algn="just">
              <a:buNone/>
            </a:pPr>
            <a:r>
              <a:rPr lang="ru-RU" sz="3000" dirty="0" smtClean="0"/>
              <a:t>	В </a:t>
            </a:r>
            <a:r>
              <a:rPr lang="ru-RU" sz="3000" dirty="0"/>
              <a:t>состав </a:t>
            </a:r>
            <a:r>
              <a:rPr lang="ru-RU" sz="3000" dirty="0" smtClean="0"/>
              <a:t>детской площадки </a:t>
            </a:r>
            <a:r>
              <a:rPr lang="ru-RU" sz="3000" dirty="0"/>
              <a:t>входят </a:t>
            </a:r>
            <a:r>
              <a:rPr lang="ru-RU" sz="3000" dirty="0" smtClean="0"/>
              <a:t>игровые и </a:t>
            </a:r>
            <a:r>
              <a:rPr lang="ru-RU" sz="3000" dirty="0"/>
              <a:t>спортивные </a:t>
            </a:r>
            <a:r>
              <a:rPr lang="ru-RU" sz="3000" dirty="0" smtClean="0"/>
              <a:t>комплексы: </a:t>
            </a:r>
            <a:r>
              <a:rPr lang="ru-RU" sz="3000" dirty="0"/>
              <a:t>качели, карусели, песочницы, качалки, </a:t>
            </a:r>
            <a:r>
              <a:rPr lang="ru-RU" sz="3000" dirty="0" smtClean="0"/>
              <a:t>горки - способствующие </a:t>
            </a:r>
            <a:r>
              <a:rPr lang="ru-RU" sz="3000" dirty="0"/>
              <a:t>развитию детского спорта и игровых навыков у младшего поколения. Дети - наше будущее, и от того как мы о них заботимся и как развиваем, зависит здоровье нации и будущее державы.</a:t>
            </a:r>
            <a:r>
              <a:rPr lang="ru-RU" sz="3000" dirty="0" smtClean="0"/>
              <a:t> </a:t>
            </a:r>
            <a:endParaRPr lang="ru-RU" sz="3000" dirty="0"/>
          </a:p>
          <a:p>
            <a:pPr marL="0" indent="0">
              <a:buNone/>
            </a:pPr>
            <a:endParaRPr lang="ru-RU" altLang="ru-RU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&amp;Scy;&amp;kcy;&amp;rcy;&amp;acy;&amp;pcy;-&amp;ncy;&amp;acy;&amp;bcy;&amp;ocy;&amp;rcy; &quot;&amp;YAcy;&amp;rcy;&amp;kcy;&amp;icy;&amp;iecy; &amp;kcy;&amp;rcy;&amp;acy;&amp;scy;&amp;kcy;&amp;icy; &amp;vcy;&amp;iecy;&amp;scy;&amp;ncy;&amp;ycy;&quot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73596">
            <a:off x="543343" y="609368"/>
            <a:ext cx="2143107" cy="1801698"/>
          </a:xfrm>
          <a:prstGeom prst="rect">
            <a:avLst/>
          </a:prstGeom>
          <a:noFill/>
        </p:spPr>
      </p:pic>
      <p:pic>
        <p:nvPicPr>
          <p:cNvPr id="6" name="Picture 8" descr="&amp;Bcy;&amp;acy;&amp;bcy;&amp;ocy;&amp;chcy;&amp;kcy;&amp;icy;. (2) &amp;Kcy;&amp;lcy;&amp;icy;&amp;pcy;&amp;acy;&amp;rcy;&amp;tcy; &amp;vcy; Png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62198">
            <a:off x="7663837" y="5494318"/>
            <a:ext cx="1499439" cy="104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 cstate="print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2282" y="0"/>
            <a:ext cx="924372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548680"/>
            <a:ext cx="8291264" cy="597666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altLang="ru-RU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ru-RU" altLang="ru-RU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altLang="ru-RU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Актуальность</a:t>
            </a:r>
            <a:endParaRPr lang="ru-RU" altLang="ru-RU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ru-RU" sz="2800" dirty="0" smtClean="0"/>
          </a:p>
          <a:p>
            <a:pPr marL="0" indent="0" algn="ctr">
              <a:buNone/>
            </a:pPr>
            <a:r>
              <a:rPr lang="ru-RU" altLang="ru-RU" sz="2600" dirty="0"/>
              <a:t>Прогулки и активный </a:t>
            </a:r>
            <a:r>
              <a:rPr lang="ru-RU" altLang="ru-RU" sz="2600" dirty="0" smtClean="0"/>
              <a:t>отдых на свежем воздухе </a:t>
            </a:r>
            <a:r>
              <a:rPr lang="ru-RU" altLang="ru-RU" sz="2600" dirty="0"/>
              <a:t>-  это обязательное условие </a:t>
            </a:r>
            <a:r>
              <a:rPr lang="ru-RU" altLang="ru-RU" sz="2600" dirty="0" smtClean="0"/>
              <a:t>здорового образа </a:t>
            </a:r>
            <a:r>
              <a:rPr lang="ru-RU" altLang="ru-RU" sz="2600" dirty="0"/>
              <a:t>жизни. </a:t>
            </a:r>
            <a:endParaRPr lang="ru-RU" altLang="ru-RU" sz="2600" dirty="0" smtClean="0"/>
          </a:p>
          <a:p>
            <a:pPr marL="0" indent="0" algn="ctr">
              <a:buNone/>
            </a:pPr>
            <a:r>
              <a:rPr lang="ru-RU" altLang="ru-RU" sz="2600" dirty="0" smtClean="0"/>
              <a:t>	</a:t>
            </a:r>
            <a:r>
              <a:rPr lang="ru-RU" sz="2600" dirty="0" smtClean="0"/>
              <a:t>В целях укрепления добрососедских отношений между жителями на основе совершенствования территориального общественного самоуправления в 2014 году был создан ТОС «Улыбка».</a:t>
            </a:r>
          </a:p>
          <a:p>
            <a:pPr marL="0" indent="0" algn="ctr">
              <a:buNone/>
            </a:pPr>
            <a:r>
              <a:rPr lang="ru-RU" sz="2600" dirty="0" smtClean="0"/>
              <a:t>Благодаря инициативе жителей ТОС и председателя Красиловой Надежды Павловны была обустроена детская игровая площадка. Площадка получила красивое название «В гостях у сказки» и полностью оправдала надежды взрослых и маленьких жителей села Старый Хутор. </a:t>
            </a:r>
            <a:endParaRPr lang="ru-RU" sz="2600" dirty="0"/>
          </a:p>
          <a:p>
            <a:pPr marL="0" indent="0" algn="ctr">
              <a:buNone/>
            </a:pPr>
            <a:endParaRPr lang="ru-RU" sz="2800" dirty="0" smtClean="0"/>
          </a:p>
          <a:p>
            <a:pPr marL="0" indent="0" algn="ctr">
              <a:buNone/>
            </a:pPr>
            <a:r>
              <a:rPr lang="ru-RU" sz="2800" b="1" dirty="0" smtClean="0"/>
              <a:t>Свежий </a:t>
            </a:r>
            <a:r>
              <a:rPr lang="ru-RU" sz="2800" b="1" dirty="0"/>
              <a:t>воздух малышам</a:t>
            </a:r>
            <a:br>
              <a:rPr lang="ru-RU" sz="2800" b="1" dirty="0"/>
            </a:br>
            <a:r>
              <a:rPr lang="ru-RU" sz="2800" b="1" dirty="0"/>
              <a:t>Нужен и полезен!</a:t>
            </a:r>
            <a:br>
              <a:rPr lang="ru-RU" sz="2800" b="1" dirty="0"/>
            </a:br>
            <a:r>
              <a:rPr lang="ru-RU" sz="2800" b="1" dirty="0"/>
              <a:t>Очень весело гулять нам!</a:t>
            </a:r>
            <a:br>
              <a:rPr lang="ru-RU" sz="2800" b="1" dirty="0"/>
            </a:br>
            <a:r>
              <a:rPr lang="ru-RU" sz="2800" b="1" dirty="0"/>
              <a:t>И никаких болезней!...</a:t>
            </a:r>
            <a:br>
              <a:rPr lang="ru-RU" sz="2800" b="1" dirty="0"/>
            </a:br>
            <a:endParaRPr lang="ru-RU" sz="3000" b="1" dirty="0"/>
          </a:p>
        </p:txBody>
      </p:sp>
      <p:pic>
        <p:nvPicPr>
          <p:cNvPr id="5" name="Picture 2" descr="&amp;Scy;&amp;kcy;&amp;rcy;&amp;acy;&amp;pcy;-&amp;ncy;&amp;acy;&amp;bcy;&amp;ocy;&amp;rcy; &quot;&amp;YAcy;&amp;rcy;&amp;kcy;&amp;icy;&amp;iecy; &amp;kcy;&amp;rcy;&amp;acy;&amp;scy;&amp;kcy;&amp;icy; &amp;vcy;&amp;iecy;&amp;scy;&amp;ncy;&amp;ycy;&quot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73596">
            <a:off x="1438" y="204703"/>
            <a:ext cx="2143107" cy="1801698"/>
          </a:xfrm>
          <a:prstGeom prst="rect">
            <a:avLst/>
          </a:prstGeom>
          <a:noFill/>
        </p:spPr>
      </p:pic>
      <p:pic>
        <p:nvPicPr>
          <p:cNvPr id="6" name="Picture 8" descr="&amp;Bcy;&amp;acy;&amp;bcy;&amp;ocy;&amp;chcy;&amp;kcy;&amp;icy;. (2) &amp;Kcy;&amp;lcy;&amp;icy;&amp;pcy;&amp;acy;&amp;rcy;&amp;tcy; &amp;vcy; Png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62198">
            <a:off x="7663837" y="5494318"/>
            <a:ext cx="1499439" cy="1043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422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 cstate="print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0" y="0"/>
            <a:ext cx="9243720" cy="6858000"/>
          </a:xfrm>
          <a:prstGeom prst="rect">
            <a:avLst/>
          </a:prstGeom>
          <a:noFill/>
        </p:spPr>
      </p:pic>
      <p:sp>
        <p:nvSpPr>
          <p:cNvPr id="25" name="Заголовок 2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Безопасность конструкций</a:t>
            </a:r>
            <a:endParaRPr lang="ru-RU" sz="3600" b="1" dirty="0"/>
          </a:p>
        </p:txBody>
      </p:sp>
      <p:sp>
        <p:nvSpPr>
          <p:cNvPr id="26" name="Содержимое 25"/>
          <p:cNvSpPr>
            <a:spLocks noGrp="1"/>
          </p:cNvSpPr>
          <p:nvPr>
            <p:ph idx="1"/>
          </p:nvPr>
        </p:nvSpPr>
        <p:spPr>
          <a:xfrm>
            <a:off x="2571736" y="1600201"/>
            <a:ext cx="6115064" cy="432913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</p:txBody>
      </p:sp>
      <p:pic>
        <p:nvPicPr>
          <p:cNvPr id="15" name="Picture 2" descr="&amp;Kcy;&amp;lcy;&amp;icy;&amp;pcy;&amp;acy;&amp;rcy;&amp;tcy;&amp;ycy; &amp;bcy;&amp;acy;&amp;bcy;&amp;ocy;&amp;chcy;&amp;k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38184">
            <a:off x="-210293" y="405323"/>
            <a:ext cx="2964988" cy="6047353"/>
          </a:xfrm>
          <a:prstGeom prst="rect">
            <a:avLst/>
          </a:prstGeom>
          <a:noFill/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50" y="1282545"/>
            <a:ext cx="3456384" cy="23168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678" y="3429765"/>
            <a:ext cx="1972460" cy="26714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5682">
            <a:off x="6815207" y="1939297"/>
            <a:ext cx="2036259" cy="28803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5935">
            <a:off x="1678571" y="1957565"/>
            <a:ext cx="1969732" cy="278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5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 cstate="print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0" y="0"/>
            <a:ext cx="924372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3000" b="1" dirty="0" smtClean="0"/>
              <a:t>Наша </a:t>
            </a:r>
            <a:r>
              <a:rPr lang="ru-RU" sz="3000" b="1" dirty="0"/>
              <a:t>детская площадка,</a:t>
            </a:r>
            <a:br>
              <a:rPr lang="ru-RU" sz="3000" b="1" dirty="0"/>
            </a:br>
            <a:r>
              <a:rPr lang="ru-RU" sz="3000" b="1" dirty="0"/>
              <a:t>Даже очень хороша,</a:t>
            </a:r>
            <a:br>
              <a:rPr lang="ru-RU" sz="3000" b="1" dirty="0"/>
            </a:br>
            <a:r>
              <a:rPr lang="ru-RU" sz="3000" b="1" dirty="0"/>
              <a:t>Есть песочница, качалка,</a:t>
            </a:r>
            <a:br>
              <a:rPr lang="ru-RU" sz="3000" b="1" dirty="0"/>
            </a:br>
            <a:r>
              <a:rPr lang="ru-RU" sz="3000" b="1" dirty="0"/>
              <a:t>В общем, всё для малыша.</a:t>
            </a:r>
            <a:br>
              <a:rPr lang="ru-RU" sz="3000" b="1" dirty="0"/>
            </a:br>
            <a:r>
              <a:rPr lang="ru-RU" sz="3000" b="1" dirty="0"/>
              <a:t/>
            </a:r>
            <a:br>
              <a:rPr lang="ru-RU" sz="3000" b="1" dirty="0"/>
            </a:br>
            <a:endParaRPr lang="ru-RU" sz="3000" b="1" dirty="0"/>
          </a:p>
        </p:txBody>
      </p:sp>
      <p:pic>
        <p:nvPicPr>
          <p:cNvPr id="5" name="Picture 2" descr="&amp;Scy;&amp;kcy;&amp;rcy;&amp;acy;&amp;pcy;-&amp;ncy;&amp;acy;&amp;bcy;&amp;ocy;&amp;rcy; &quot;&amp;YAcy;&amp;rcy;&amp;kcy;&amp;icy;&amp;iecy; &amp;kcy;&amp;rcy;&amp;acy;&amp;scy;&amp;kcy;&amp;icy; &amp;vcy;&amp;iecy;&amp;scy;&amp;ncy;&amp;ycy;&quot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73596">
            <a:off x="2396795" y="292865"/>
            <a:ext cx="2143107" cy="1801698"/>
          </a:xfrm>
          <a:prstGeom prst="rect">
            <a:avLst/>
          </a:prstGeom>
          <a:noFill/>
        </p:spPr>
      </p:pic>
      <p:pic>
        <p:nvPicPr>
          <p:cNvPr id="6" name="Picture 8" descr="&amp;Bcy;&amp;acy;&amp;bcy;&amp;ocy;&amp;chcy;&amp;kcy;&amp;icy;. (2) &amp;Kcy;&amp;lcy;&amp;icy;&amp;pcy;&amp;acy;&amp;rcy;&amp;tcy; &amp;vcy; Png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62198">
            <a:off x="7663837" y="5494318"/>
            <a:ext cx="1499439" cy="104385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7" r="3909" b="9556"/>
          <a:stretch/>
        </p:blipFill>
        <p:spPr>
          <a:xfrm>
            <a:off x="325099" y="2299269"/>
            <a:ext cx="3744416" cy="36605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74"/>
          <a:stretch/>
        </p:blipFill>
        <p:spPr>
          <a:xfrm>
            <a:off x="4201615" y="2752938"/>
            <a:ext cx="4402833" cy="290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8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 cstate="print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6775" y="0"/>
            <a:ext cx="9243720" cy="6858000"/>
          </a:xfrm>
          <a:prstGeom prst="rect">
            <a:avLst/>
          </a:prstGeom>
          <a:noFill/>
        </p:spPr>
      </p:pic>
      <p:pic>
        <p:nvPicPr>
          <p:cNvPr id="5" name="Picture 2" descr="&amp;Scy;&amp;kcy;&amp;rcy;&amp;acy;&amp;pcy;-&amp;ncy;&amp;acy;&amp;bcy;&amp;ocy;&amp;rcy; &quot;&amp;YAcy;&amp;rcy;&amp;kcy;&amp;icy;&amp;iecy; &amp;kcy;&amp;rcy;&amp;acy;&amp;scy;&amp;kcy;&amp;icy; &amp;vcy;&amp;iecy;&amp;scy;&amp;ncy;&amp;ycy;&quot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73596">
            <a:off x="6568309" y="148222"/>
            <a:ext cx="2143107" cy="18016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20950192">
            <a:off x="585681" y="901109"/>
            <a:ext cx="46540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00B0F0"/>
              </a:solidFill>
            </a:endParaRPr>
          </a:p>
          <a:p>
            <a:endParaRPr lang="ru-RU" sz="2000" dirty="0">
              <a:solidFill>
                <a:srgbClr val="00B0F0"/>
              </a:solidFill>
            </a:endParaRPr>
          </a:p>
          <a:p>
            <a:endParaRPr lang="ru-RU" sz="2000" dirty="0" smtClean="0">
              <a:solidFill>
                <a:srgbClr val="00B0F0"/>
              </a:solidFill>
            </a:endParaRPr>
          </a:p>
          <a:p>
            <a:endParaRPr lang="ru-RU" sz="2000" dirty="0">
              <a:solidFill>
                <a:srgbClr val="00B0F0"/>
              </a:solidFill>
            </a:endParaRPr>
          </a:p>
          <a:p>
            <a:endParaRPr lang="ru-RU" sz="2000" dirty="0" smtClean="0">
              <a:solidFill>
                <a:srgbClr val="00B0F0"/>
              </a:solidFill>
            </a:endParaRPr>
          </a:p>
          <a:p>
            <a:r>
              <a:rPr lang="ru-RU" sz="2000" b="1" dirty="0" smtClean="0">
                <a:solidFill>
                  <a:srgbClr val="00B0F0"/>
                </a:solidFill>
              </a:rPr>
              <a:t>На </a:t>
            </a:r>
            <a:r>
              <a:rPr lang="ru-RU" sz="2000" b="1" dirty="0">
                <a:solidFill>
                  <a:srgbClr val="00B0F0"/>
                </a:solidFill>
              </a:rPr>
              <a:t>площадке есть качели.</a:t>
            </a:r>
          </a:p>
          <a:p>
            <a:r>
              <a:rPr lang="ru-RU" sz="2000" b="1" dirty="0">
                <a:solidFill>
                  <a:srgbClr val="00B0F0"/>
                </a:solidFill>
              </a:rPr>
              <a:t>Покататься захотели?</a:t>
            </a:r>
          </a:p>
          <a:p>
            <a:r>
              <a:rPr lang="ru-RU" sz="2000" b="1" dirty="0">
                <a:solidFill>
                  <a:srgbClr val="00B0F0"/>
                </a:solidFill>
              </a:rPr>
              <a:t>Прибежали, быстро сели</a:t>
            </a:r>
          </a:p>
          <a:p>
            <a:r>
              <a:rPr lang="ru-RU" sz="2000" b="1" dirty="0">
                <a:solidFill>
                  <a:srgbClr val="00B0F0"/>
                </a:solidFill>
              </a:rPr>
              <a:t>И, как бабочки, взлетели.</a:t>
            </a:r>
          </a:p>
          <a:p>
            <a:r>
              <a:rPr lang="ru-RU" sz="2000" b="1" dirty="0" smtClean="0">
                <a:solidFill>
                  <a:srgbClr val="00B0F0"/>
                </a:solidFill>
              </a:rPr>
              <a:t>На </a:t>
            </a:r>
            <a:r>
              <a:rPr lang="ru-RU" sz="2000" b="1" dirty="0">
                <a:solidFill>
                  <a:srgbClr val="00B0F0"/>
                </a:solidFill>
              </a:rPr>
              <a:t>качелях целый день</a:t>
            </a:r>
          </a:p>
          <a:p>
            <a:r>
              <a:rPr lang="ru-RU" sz="2000" b="1" dirty="0">
                <a:solidFill>
                  <a:srgbClr val="00B0F0"/>
                </a:solidFill>
              </a:rPr>
              <a:t>Веселиться мне не лень.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0"/>
          <a:stretch/>
        </p:blipFill>
        <p:spPr>
          <a:xfrm rot="5400000">
            <a:off x="4677512" y="1525621"/>
            <a:ext cx="3131026" cy="4638195"/>
          </a:xfrm>
          <a:prstGeom prst="rect">
            <a:avLst/>
          </a:prstGeom>
        </p:spPr>
      </p:pic>
      <p:pic>
        <p:nvPicPr>
          <p:cNvPr id="8" name="Picture 4" descr="http://img-fotki.yandex.ru/get/4404/ladyo2004.1fa/0_5b31e_326d8345_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2222" y="743999"/>
            <a:ext cx="1530982" cy="1286047"/>
          </a:xfrm>
          <a:prstGeom prst="rect">
            <a:avLst/>
          </a:prstGeom>
          <a:noFill/>
        </p:spPr>
      </p:pic>
      <p:pic>
        <p:nvPicPr>
          <p:cNvPr id="9" name="Picture 4" descr="http://img-fotki.yandex.ru/get/4404/ladyo2004.1fa/0_5b31e_326d8345_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08723" y="1108634"/>
            <a:ext cx="1206264" cy="1013262"/>
          </a:xfrm>
          <a:prstGeom prst="rect">
            <a:avLst/>
          </a:prstGeom>
          <a:noFill/>
        </p:spPr>
      </p:pic>
      <p:pic>
        <p:nvPicPr>
          <p:cNvPr id="10" name="Picture 4" descr="http://img-fotki.yandex.ru/get/4404/ladyo2004.1fa/0_5b31e_326d8345_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2282" y="1545559"/>
            <a:ext cx="1107741" cy="968974"/>
          </a:xfrm>
          <a:prstGeom prst="rect">
            <a:avLst/>
          </a:prstGeom>
          <a:noFill/>
        </p:spPr>
      </p:pic>
      <p:pic>
        <p:nvPicPr>
          <p:cNvPr id="11" name="Picture 4" descr="http://img-fotki.yandex.ru/get/4404/ladyo2004.1fa/0_5b31e_326d8345_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9420" y="2030046"/>
            <a:ext cx="880201" cy="7391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202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 cstate="print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-18593" y="-5075"/>
            <a:ext cx="9243720" cy="6858000"/>
          </a:xfrm>
          <a:prstGeom prst="rect">
            <a:avLst/>
          </a:prstGeom>
          <a:noFill/>
        </p:spPr>
      </p:pic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16"/>
          <a:stretch/>
        </p:blipFill>
        <p:spPr>
          <a:xfrm rot="262816">
            <a:off x="4078563" y="4013930"/>
            <a:ext cx="3675484" cy="2304256"/>
          </a:xfrm>
        </p:spPr>
      </p:pic>
      <p:pic>
        <p:nvPicPr>
          <p:cNvPr id="9" name="Picture 6" descr="http://img-fotki.yandex.ru/get/5603/ladyo2004.1fa/0_5b321_9f8673d8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41716">
            <a:off x="214282" y="6215082"/>
            <a:ext cx="857256" cy="485779"/>
          </a:xfrm>
          <a:prstGeom prst="rect">
            <a:avLst/>
          </a:prstGeom>
          <a:noFill/>
        </p:spPr>
      </p:pic>
      <p:pic>
        <p:nvPicPr>
          <p:cNvPr id="12" name="Picture 8" descr="&amp;Bcy;&amp;acy;&amp;bcy;&amp;ocy;&amp;chcy;&amp;kcy;&amp;icy;. (2) &amp;Kcy;&amp;lcy;&amp;icy;&amp;pcy;&amp;acy;&amp;rcy;&amp;tcy; &amp;vcy; Png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662198">
            <a:off x="211066" y="412731"/>
            <a:ext cx="1934970" cy="1347049"/>
          </a:xfrm>
          <a:prstGeom prst="rect">
            <a:avLst/>
          </a:prstGeom>
          <a:noFill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 rot="20566963">
            <a:off x="297025" y="1416968"/>
            <a:ext cx="484138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Я вверх по ступенькам поднялся на горку,</a:t>
            </a:r>
            <a:b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И хоть высоко, не боюсь я нисколько, </a:t>
            </a:r>
            <a:b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И весело крикнул я: «Смотрите, </a:t>
            </a:r>
            <a:b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Как вниз я поеду сейчас – раз, два, три.»</a:t>
            </a:r>
            <a:b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И вниз я помчался, как будто лечу,</a:t>
            </a:r>
            <a:b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От радости громко смеюсь, хохочу.</a:t>
            </a:r>
            <a:b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И снова наверх – за перила рукой,</a:t>
            </a:r>
            <a:b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Кататься так весело с горки крутой.</a:t>
            </a:r>
            <a:b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40"/>
          <a:stretch/>
        </p:blipFill>
        <p:spPr>
          <a:xfrm rot="288493">
            <a:off x="4968610" y="1242285"/>
            <a:ext cx="3866648" cy="2399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 cstate="print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0" y="0"/>
            <a:ext cx="9243720" cy="6858000"/>
          </a:xfrm>
          <a:prstGeom prst="rect">
            <a:avLst/>
          </a:prstGeom>
          <a:noFill/>
        </p:spPr>
      </p:pic>
      <p:pic>
        <p:nvPicPr>
          <p:cNvPr id="12" name="Picture 2" descr="&amp;Kcy;&amp;lcy;&amp;icy;&amp;pcy;&amp;acy;&amp;rcy;&amp;tcy;&amp;ycy; &amp;bcy;&amp;acy;&amp;bcy;&amp;ocy;&amp;chcy;&amp;k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38184">
            <a:off x="-2777" y="448830"/>
            <a:ext cx="2071586" cy="604735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1443841"/>
            <a:ext cx="31683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Кольца, лесенки, турник.</a:t>
            </a:r>
            <a:br>
              <a:rPr lang="ru-RU" b="1" dirty="0"/>
            </a:br>
            <a:r>
              <a:rPr lang="ru-RU" b="1" dirty="0"/>
              <a:t>Заниматься я привык.</a:t>
            </a:r>
            <a:br>
              <a:rPr lang="ru-RU" b="1" dirty="0"/>
            </a:br>
            <a:r>
              <a:rPr lang="ru-RU" b="1" dirty="0"/>
              <a:t>Подтянусь, отожмусь,</a:t>
            </a:r>
            <a:br>
              <a:rPr lang="ru-RU" b="1" dirty="0"/>
            </a:br>
            <a:r>
              <a:rPr lang="ru-RU" b="1" dirty="0"/>
              <a:t>По канату заберусь.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Руки мои – цепкие!</a:t>
            </a:r>
            <a:br>
              <a:rPr lang="ru-RU" b="1" dirty="0"/>
            </a:br>
            <a:r>
              <a:rPr lang="ru-RU" b="1" dirty="0"/>
              <a:t>Ноги мои – быстрые!</a:t>
            </a:r>
            <a:br>
              <a:rPr lang="ru-RU" b="1" dirty="0"/>
            </a:br>
            <a:r>
              <a:rPr lang="ru-RU" b="1" dirty="0"/>
              <a:t>Тренируюсь каждый день.</a:t>
            </a:r>
            <a:br>
              <a:rPr lang="ru-RU" b="1" dirty="0"/>
            </a:br>
            <a:r>
              <a:rPr lang="ru-RU" b="1" dirty="0"/>
              <a:t>Лазать, прыгать мне не лень.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Приходите на часок</a:t>
            </a:r>
            <a:br>
              <a:rPr lang="ru-RU" b="1" dirty="0"/>
            </a:br>
            <a:r>
              <a:rPr lang="ru-RU" b="1" dirty="0"/>
              <a:t>В наш </a:t>
            </a:r>
            <a:r>
              <a:rPr lang="ru-RU" b="1" dirty="0" smtClean="0"/>
              <a:t>уютный </a:t>
            </a:r>
            <a:r>
              <a:rPr lang="ru-RU" b="1" dirty="0"/>
              <a:t>уголок.</a:t>
            </a:r>
            <a:br>
              <a:rPr lang="ru-RU" b="1" dirty="0"/>
            </a:br>
            <a:r>
              <a:rPr lang="ru-RU" b="1" dirty="0"/>
              <a:t>Упражнения с друзьями</a:t>
            </a:r>
            <a:br>
              <a:rPr lang="ru-RU" b="1" dirty="0"/>
            </a:br>
            <a:r>
              <a:rPr lang="ru-RU" b="1" dirty="0"/>
              <a:t>Выполняйте вместе с нами!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6"/>
          <a:stretch/>
        </p:blipFill>
        <p:spPr>
          <a:xfrm rot="21269685">
            <a:off x="4085015" y="522486"/>
            <a:ext cx="3942560" cy="25294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54"/>
          <a:stretch/>
        </p:blipFill>
        <p:spPr>
          <a:xfrm rot="505682">
            <a:off x="4768503" y="2687912"/>
            <a:ext cx="3852997" cy="284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 cstate="print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0" y="0"/>
            <a:ext cx="9243720" cy="6858000"/>
          </a:xfrm>
          <a:prstGeom prst="rect">
            <a:avLst/>
          </a:prstGeom>
          <a:noFill/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 rot="21273856">
            <a:off x="457200" y="2708920"/>
            <a:ext cx="3150985" cy="3417243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Покататься мы хотели</a:t>
            </a:r>
          </a:p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И пришли на карусели,</a:t>
            </a:r>
          </a:p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Чтоб лететь навстречу ветру,</a:t>
            </a:r>
          </a:p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Обгоняя километры.</a:t>
            </a:r>
          </a:p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Все быстрее мы несемся,</a:t>
            </a:r>
          </a:p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Очень весело! -Смеемся.</a:t>
            </a:r>
          </a:p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А еще, коль хочешь знать ты,</a:t>
            </a:r>
          </a:p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Здесь готовят в космонавты. </a:t>
            </a:r>
          </a:p>
        </p:txBody>
      </p:sp>
      <p:pic>
        <p:nvPicPr>
          <p:cNvPr id="12" name="Picture 8" descr="&amp;Dcy;&amp;icy;&amp;zcy;&amp;acy;&amp;jcy;&amp;ncy; &amp;scy;&amp;tcy;&amp;ucy;&amp;dcy;&amp;icy;&amp;yacy; Aedus Design. &amp;Kcy;&amp;ocy;&amp;mcy;&amp;pcy;&amp;lcy;&amp;iecy;&amp;kcy;&amp;scy;&amp;ncy;&amp;ycy;&amp;iecy; &amp;dcy;&amp;icy;&amp;zcy;&amp;acy;&amp;jcy;&amp;ncy;&amp;iecy;&amp;rcy;&amp;scy;&amp;kcy;&amp;icy;&amp;iecy; &amp;rcy;&amp;iecy;&amp;shcy;&amp;iecy;&amp;ncy;&amp;icy;&amp;yacy; &amp;vcy; &amp;pcy;&amp;ocy;&amp;lcy;&amp;icy;&amp;gcy;&amp;rcy;&amp;acy;&amp;fcy;&amp;icy;&amp;icy; &amp;icy; &amp;icy;&amp;ncy;&amp;tcy;&amp;iecy;&amp;rcy;&amp;ncy;&amp;iecy;&amp;tcy;: &amp;scy;&amp;ocy;&amp;zcy;&amp;dcy;&amp;acy;&amp;ncy;&amp;icy;&amp;iecy; web &amp;scy;&amp;acy;&amp;jcy;&amp;tcy;&amp;ocy;&amp;vcy;, &amp;dcy;&amp;icy;&amp;zcy;&amp;acy;&amp;jcy;&amp;ncy; &amp;kcy;&amp;acy;&amp;tcy;&amp;acy;&amp;lcy;&amp;ocy;&amp;gcy;&amp;ocy;&amp;vcy; &amp;icy; &amp;k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47861">
            <a:off x="19310" y="-159545"/>
            <a:ext cx="3370599" cy="2703221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1"/>
          <a:stretch/>
        </p:blipFill>
        <p:spPr>
          <a:xfrm rot="263811">
            <a:off x="3593461" y="500336"/>
            <a:ext cx="3216699" cy="23042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8"/>
          <a:stretch/>
        </p:blipFill>
        <p:spPr>
          <a:xfrm rot="21144288">
            <a:off x="4472728" y="2537059"/>
            <a:ext cx="4294062" cy="2919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161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Comic Sans MS</vt:lpstr>
      <vt:lpstr>Times New Roman</vt:lpstr>
      <vt:lpstr>Тема Office</vt:lpstr>
      <vt:lpstr>Детская площадка «В гостях у сказки»</vt:lpstr>
      <vt:lpstr>Презентация PowerPoint</vt:lpstr>
      <vt:lpstr>Презентация PowerPoint</vt:lpstr>
      <vt:lpstr>Безопасность конструкций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здоровом теле, здоровый дух!</vt:lpstr>
      <vt:lpstr>Презентация PowerPoint</vt:lpstr>
      <vt:lpstr>Санитарное состояние и благоустройство территории.  Постоянно, в течении года, жители ТОС «Улыбка» с председателем Красиловой Н.П. поддерживают порядок на территории детской площадки. Проводятся субботники: покраска площадки, посадка цветов, скашивание травы, уборка случайного мусора, сухой листвы.  Приглашаем на субботник:  Дорог каждый нам работник!!! Инвентарь мы закупили,  Всех вокруг оповестили. Есть лопаты, грабли, краска- Сделаем из площадки сказку!!!</vt:lpstr>
      <vt:lpstr>Наша детская площадка - центр для детей! Приходи сюда скорей! Летом можно здесь резвиться, Развиваться, веселиться! Дни рождения проводить, праздники отличные! Наша площадка – не хуже, чем столичные!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U2</dc:creator>
  <cp:lastModifiedBy>admin</cp:lastModifiedBy>
  <cp:revision>40</cp:revision>
  <dcterms:created xsi:type="dcterms:W3CDTF">2015-03-03T19:22:52Z</dcterms:created>
  <dcterms:modified xsi:type="dcterms:W3CDTF">2017-10-25T13:09:36Z</dcterms:modified>
</cp:coreProperties>
</file>