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40" r:id="rId3"/>
    <p:sldId id="258" r:id="rId4"/>
    <p:sldId id="264" r:id="rId5"/>
    <p:sldId id="344" r:id="rId6"/>
    <p:sldId id="308" r:id="rId7"/>
    <p:sldId id="322" r:id="rId8"/>
    <p:sldId id="341" r:id="rId9"/>
    <p:sldId id="342" r:id="rId10"/>
    <p:sldId id="34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4AB7D-E06E-464C-8594-03E5044D91A6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8206E-241A-45DB-B3C4-7B75D1048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3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8206E-241A-45DB-B3C4-7B75D104850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29F4F-88B4-405B-84C1-8F054AEBEAF6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29F4F-88B4-405B-84C1-8F054AEBEAF6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29F4F-88B4-405B-84C1-8F054AEBEAF6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29F4F-88B4-405B-84C1-8F054AEBEAF6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AA86-E5A9-4B88-9FE6-DAEC4AA9886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BE4F-9C62-463F-AA65-7BA0B0046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29684" cy="607223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Franklin Gothic Medium" pitchFamily="34" charset="0"/>
              </a:rPr>
              <a:t/>
            </a:r>
            <a:br>
              <a:rPr lang="ru-RU" sz="3000" b="1" dirty="0" smtClean="0">
                <a:latin typeface="Franklin Gothic Medium" pitchFamily="34" charset="0"/>
              </a:rPr>
            </a:br>
            <a:r>
              <a:rPr lang="ru-RU" sz="3000" b="1" dirty="0" smtClean="0">
                <a:latin typeface="Franklin Gothic Medium" pitchFamily="34" charset="0"/>
              </a:rPr>
              <a:t/>
            </a:r>
            <a:br>
              <a:rPr lang="ru-RU" sz="3000" b="1" dirty="0" smtClean="0">
                <a:latin typeface="Franklin Gothic Medium" pitchFamily="34" charset="0"/>
              </a:rPr>
            </a:br>
            <a:r>
              <a:rPr lang="ru-RU" sz="3000" b="1" dirty="0" smtClean="0">
                <a:latin typeface="Franklin Gothic Medium" pitchFamily="34" charset="0"/>
              </a:rPr>
              <a:t>Презентация</a:t>
            </a:r>
            <a:r>
              <a:rPr lang="ru-RU" sz="2900" b="1" dirty="0" smtClean="0">
                <a:latin typeface="Franklin Gothic Medium" pitchFamily="34" charset="0"/>
              </a:rPr>
              <a:t/>
            </a:r>
            <a:br>
              <a:rPr lang="ru-RU" sz="2900" b="1" dirty="0" smtClean="0">
                <a:latin typeface="Franklin Gothic Medium" pitchFamily="34" charset="0"/>
              </a:rPr>
            </a:br>
            <a:r>
              <a:rPr lang="ru-RU" sz="2900" b="1" dirty="0" smtClean="0">
                <a:latin typeface="Franklin Gothic Medium" pitchFamily="34" charset="0"/>
              </a:rPr>
              <a:t>         на  участие в конкурсе на лучшее благоустройство детских игровых и спортивных площадок среди ТОС муниципального района «Город Валуйки и </a:t>
            </a:r>
            <a:r>
              <a:rPr lang="ru-RU" sz="2900" b="1" dirty="0" err="1" smtClean="0">
                <a:latin typeface="Franklin Gothic Medium" pitchFamily="34" charset="0"/>
              </a:rPr>
              <a:t>Валуйский</a:t>
            </a:r>
            <a:r>
              <a:rPr lang="ru-RU" sz="2900" b="1" dirty="0" smtClean="0">
                <a:latin typeface="Franklin Gothic Medium" pitchFamily="34" charset="0"/>
              </a:rPr>
              <a:t> район» </a:t>
            </a:r>
            <a:br>
              <a:rPr lang="ru-RU" sz="2900" b="1" dirty="0" smtClean="0">
                <a:latin typeface="Franklin Gothic Medium" pitchFamily="34" charset="0"/>
              </a:rPr>
            </a:br>
            <a:r>
              <a:rPr lang="ru-RU" sz="2900" b="1" dirty="0" smtClean="0">
                <a:latin typeface="Franklin Gothic Medium" pitchFamily="34" charset="0"/>
              </a:rPr>
              <a:t>«Затеи нашего двора»</a:t>
            </a:r>
            <a:br>
              <a:rPr lang="ru-RU" sz="2900" b="1" dirty="0" smtClean="0">
                <a:latin typeface="Franklin Gothic Medium" pitchFamily="34" charset="0"/>
              </a:rPr>
            </a:br>
            <a:r>
              <a:rPr lang="ru-RU" sz="2900" b="1" dirty="0" smtClean="0">
                <a:latin typeface="Franklin Gothic Medium" pitchFamily="34" charset="0"/>
              </a:rPr>
              <a:t> по номинации «Лучшая детская игровая площадка » </a:t>
            </a:r>
            <a:br>
              <a:rPr lang="ru-RU" sz="2900" b="1" dirty="0" smtClean="0">
                <a:latin typeface="Franklin Gothic Medium" pitchFamily="34" charset="0"/>
              </a:rPr>
            </a:br>
            <a:r>
              <a:rPr lang="ru-RU" sz="2900" b="1" dirty="0" smtClean="0">
                <a:latin typeface="Franklin Gothic Medium" pitchFamily="34" charset="0"/>
              </a:rPr>
              <a:t/>
            </a:r>
            <a:br>
              <a:rPr lang="ru-RU" sz="2900" b="1" dirty="0" smtClean="0"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>ТОС «Надежда» </a:t>
            </a:r>
            <a:r>
              <a:rPr lang="ru-RU" sz="2000" dirty="0" err="1" smtClean="0">
                <a:latin typeface="Franklin Gothic Medium" pitchFamily="34" charset="0"/>
              </a:rPr>
              <a:t>с.Солоти</a:t>
            </a:r>
            <a:r>
              <a:rPr lang="ru-RU" sz="2000" dirty="0" smtClean="0">
                <a:latin typeface="Franklin Gothic Medium" pitchFamily="34" charset="0"/>
              </a:rPr>
              <a:t> </a:t>
            </a:r>
            <a:r>
              <a:rPr lang="ru-RU" sz="2000" dirty="0" err="1" smtClean="0">
                <a:latin typeface="Franklin Gothic Medium" pitchFamily="34" charset="0"/>
              </a:rPr>
              <a:t>Валуйского</a:t>
            </a:r>
            <a:r>
              <a:rPr lang="ru-RU" sz="2000" dirty="0" smtClean="0">
                <a:latin typeface="Franklin Gothic Medium" pitchFamily="34" charset="0"/>
              </a:rPr>
              <a:t> района Белгородской области</a:t>
            </a:r>
            <a:br>
              <a:rPr lang="ru-RU" sz="2000" dirty="0" smtClean="0"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/>
            </a:r>
            <a:br>
              <a:rPr lang="ru-RU" sz="2000" dirty="0" smtClean="0"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>с. Солоти 2017 год</a:t>
            </a:r>
            <a:br>
              <a:rPr lang="ru-RU" sz="2000" dirty="0" smtClean="0">
                <a:latin typeface="Franklin Gothic Medium" pitchFamily="34" charset="0"/>
              </a:rPr>
            </a:b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4" name="Picture 9" descr="D:\Люда\Л\поздр адрес\бейдж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35732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59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ЗДОРОВЫМ  БЫТЬ  ЗДОРОВО!</a:t>
            </a:r>
            <a:endParaRPr lang="ru-RU" altLang="ru-RU" sz="3600" b="1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0" y="7643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ru-RU" altLang="ru-RU"/>
          </a:p>
          <a:p>
            <a:pPr marL="342900" indent="-342900" eaLnBrk="1" hangingPunct="1">
              <a:buFontTx/>
              <a:buAutoNum type="arabicPeriod"/>
            </a:pPr>
            <a:endParaRPr lang="ru-RU" altLang="ru-RU"/>
          </a:p>
        </p:txBody>
      </p: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8572500" y="6572250"/>
            <a:ext cx="571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>
                <a:latin typeface="Calibri" pitchFamily="34" charset="0"/>
              </a:rPr>
              <a:t>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Franklin Gothic Medium" pitchFamily="34" charset="0"/>
              </a:rPr>
              <a:t>ДЕТСКАЯ ПЛОЩАДКА «СКАЗКА»</a:t>
            </a:r>
            <a:endParaRPr lang="ru-RU" sz="4000" b="1" i="1" dirty="0">
              <a:latin typeface="Franklin Gothic Medium" pitchFamily="34" charset="0"/>
            </a:endParaRPr>
          </a:p>
        </p:txBody>
      </p:sp>
      <p:pic>
        <p:nvPicPr>
          <p:cNvPr id="4" name="Содержимое 3" descr="SAM_216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000108"/>
            <a:ext cx="8572560" cy="5053792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614364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Franklin Gothic Medium" pitchFamily="34" charset="0"/>
              </a:rPr>
              <a:t>Площадка построена в 2014 году и действует по сей день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Franklin Gothic Medium" pitchFamily="34" charset="0"/>
                <a:cs typeface="Calibri" pitchFamily="34" charset="0"/>
              </a:rPr>
              <a:t>РАЗМЕЩЕНИЕ ДЕТСКОЙ  ПЛОЩАДКИ</a:t>
            </a:r>
            <a:endParaRPr lang="ru-RU" sz="3600" b="1" dirty="0">
              <a:latin typeface="Franklin Gothic Medium" pitchFamily="34" charset="0"/>
              <a:cs typeface="Calibri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428868"/>
            <a:ext cx="4500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dirty="0" err="1" smtClean="0">
                <a:latin typeface="Franklin Gothic Demi Cond" pitchFamily="34" charset="0"/>
                <a:cs typeface="Times New Roman" pitchFamily="18" charset="0"/>
              </a:rPr>
              <a:t>с.Солоти</a:t>
            </a:r>
            <a:r>
              <a:rPr lang="ru-RU" sz="3200" dirty="0" smtClean="0">
                <a:latin typeface="Franklin Gothic Demi Cond" pitchFamily="34" charset="0"/>
                <a:cs typeface="Times New Roman" pitchFamily="18" charset="0"/>
              </a:rPr>
              <a:t> </a:t>
            </a:r>
          </a:p>
          <a:p>
            <a:pPr lvl="1" algn="ctr"/>
            <a:r>
              <a:rPr lang="ru-RU" sz="3200" dirty="0" smtClean="0">
                <a:latin typeface="Franklin Gothic Demi Cond" pitchFamily="34" charset="0"/>
                <a:cs typeface="Times New Roman" pitchFamily="18" charset="0"/>
              </a:rPr>
              <a:t>ул.Семеновы Сады</a:t>
            </a:r>
          </a:p>
          <a:p>
            <a:pPr lvl="1" algn="ctr"/>
            <a:endParaRPr lang="ru-RU" sz="3200" dirty="0" smtClean="0">
              <a:latin typeface="Franklin Gothic Demi Cond" pitchFamily="34" charset="0"/>
              <a:cs typeface="Times New Roman" pitchFamily="18" charset="0"/>
            </a:endParaRPr>
          </a:p>
          <a:p>
            <a:pPr lvl="1" algn="ctr"/>
            <a:endParaRPr lang="ru-RU" sz="3200" dirty="0" smtClean="0">
              <a:latin typeface="Franklin Gothic Demi Cond" pitchFamily="34" charset="0"/>
              <a:cs typeface="Times New Roman" pitchFamily="18" charset="0"/>
            </a:endParaRPr>
          </a:p>
        </p:txBody>
      </p:sp>
      <p:pic>
        <p:nvPicPr>
          <p:cNvPr id="9" name="Содержимое 8" descr="getImage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600200"/>
            <a:ext cx="4214842" cy="4525963"/>
          </a:xfrm>
        </p:spPr>
      </p:pic>
    </p:spTree>
    <p:extLst>
      <p:ext uri="{BB962C8B-B14F-4D97-AF65-F5344CB8AC3E}">
        <p14:creationId xmlns:p14="http://schemas.microsoft.com/office/powerpoint/2010/main" val="26463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Franklin Gothic Medium" pitchFamily="34" charset="0"/>
              </a:rPr>
              <a:t>Безопасность конструкций</a:t>
            </a:r>
            <a:endParaRPr lang="ru-RU" sz="3600" b="1" dirty="0"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721662"/>
            <a:ext cx="397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7813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214686"/>
            <a:ext cx="2714612" cy="352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92906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43240" y="1214422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000" dirty="0" smtClean="0">
                <a:latin typeface="Franklin Gothic Demi Cond" pitchFamily="34" charset="0"/>
                <a:cs typeface="Times New Roman" pitchFamily="18" charset="0"/>
              </a:rPr>
              <a:t>  Углы и края любой доступной для детей части оборудования закруглены ГОСТ Р 52169 п.4.3.11;</a:t>
            </a:r>
          </a:p>
          <a:p>
            <a:pPr lvl="1"/>
            <a:r>
              <a:rPr lang="ru-RU" sz="2000" dirty="0" smtClean="0">
                <a:latin typeface="Franklin Gothic Demi Cond" pitchFamily="34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>
                <a:latin typeface="Franklin Gothic Demi Cond" pitchFamily="34" charset="0"/>
                <a:cs typeface="Times New Roman" pitchFamily="18" charset="0"/>
              </a:rPr>
              <a:t> Для защиты детей от падения оборудование  имеет  перилла и ограждения ГОСТ Р 52169  п.4.3.22.1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3643314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000" dirty="0" smtClean="0">
                <a:latin typeface="Franklin Gothic Demi Cond" pitchFamily="34" charset="0"/>
                <a:cs typeface="Times New Roman" pitchFamily="18" charset="0"/>
              </a:rPr>
              <a:t>  Для предупреждения травм при падении детей площадка засыпана песком</a:t>
            </a:r>
            <a:endParaRPr lang="ru-RU" sz="2000" dirty="0">
              <a:latin typeface="Franklin Gothic Demi Con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5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8351837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a typeface="+mn-ea"/>
                <a:cs typeface="Times New Roman" pitchFamily="18" charset="0"/>
              </a:rPr>
              <a:t>Уборка и покраска детской площадки «Улыбка»</a:t>
            </a:r>
            <a:endParaRPr lang="ru-RU" sz="3200" b="1" dirty="0">
              <a:ea typeface="+mn-ea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5143504" y="4399760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В уборке и покраске площадки  участвуют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 жители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 ТОС «Надежда»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 Cond" pitchFamily="34" charset="0"/>
              <a:cs typeface="Times New Roman" pitchFamily="18" charset="0"/>
            </a:endParaRP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42918"/>
            <a:ext cx="435771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438943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910" y="1571613"/>
            <a:ext cx="7989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2911" y="3684265"/>
            <a:ext cx="7989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9058" y="1285860"/>
            <a:ext cx="4929222" cy="2000264"/>
          </a:xfrm>
          <a:prstGeom prst="roundRect">
            <a:avLst/>
          </a:prstGeom>
          <a:solidFill>
            <a:srgbClr val="D90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Franklin Gothic Demi Cond" pitchFamily="34" charset="0"/>
              </a:rPr>
              <a:t>Оформление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Franklin Gothic Demi Cond" pitchFamily="34" charset="0"/>
              </a:rPr>
              <a:t> зеленой зоны площадки</a:t>
            </a:r>
            <a:endParaRPr lang="ru-RU" sz="360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3429024" cy="25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4750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3929067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Franklin Gothic Demi Cond" pitchFamily="34" charset="0"/>
                <a:cs typeface="Times New Roman" pitchFamily="18" charset="0"/>
              </a:rPr>
              <a:t>На прилегающей территории детской площадки высажено  23 кустарника, 15 саженцев деревьев, оборудовано 2 вазона  и две клумбы для цветов </a:t>
            </a:r>
          </a:p>
        </p:txBody>
      </p:sp>
    </p:spTree>
    <p:extLst>
      <p:ext uri="{BB962C8B-B14F-4D97-AF65-F5344CB8AC3E}">
        <p14:creationId xmlns:p14="http://schemas.microsoft.com/office/powerpoint/2010/main" val="356141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ПРОВЕДЕНИЕ  ДОСУГОВЫХ  МЕРОПРИЯТИЙ</a:t>
            </a:r>
            <a:endParaRPr lang="ru-RU" altLang="ru-RU" sz="3000" b="1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0" y="7643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ru-RU" altLang="ru-RU"/>
          </a:p>
          <a:p>
            <a:pPr marL="342900" indent="-342900" eaLnBrk="1" hangingPunct="1">
              <a:buFontTx/>
              <a:buAutoNum type="arabicPeriod"/>
            </a:pPr>
            <a:endParaRPr lang="ru-RU" altLang="ru-RU"/>
          </a:p>
        </p:txBody>
      </p: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8572500" y="6572250"/>
            <a:ext cx="571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>
                <a:latin typeface="Calibri" pitchFamily="34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1071546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Franklin Gothic Demi" pitchFamily="34" charset="0"/>
                <a:cs typeface="Times New Roman" panose="02020603050405020304" pitchFamily="18" charset="0"/>
              </a:rPr>
              <a:t>Общее количество мероприятий на детской площадке в 2017 году с участием руководителей поселения – 15, среди них День хорошего настроения, конкурс детских рисунков, день Детства, здоровым быть здорово и другие.</a:t>
            </a:r>
            <a:endParaRPr lang="ru-RU" b="1" dirty="0">
              <a:latin typeface="Franklin Gothic Demi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36433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360738" cy="26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571876"/>
            <a:ext cx="33147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ДЕНЬ    ДЕТСТВА</a:t>
            </a:r>
            <a:endParaRPr lang="ru-RU" altLang="ru-RU" sz="3600" b="1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0" y="7643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ru-RU" altLang="ru-RU"/>
          </a:p>
          <a:p>
            <a:pPr marL="342900" indent="-342900" eaLnBrk="1" hangingPunct="1">
              <a:buFontTx/>
              <a:buAutoNum type="arabicPeriod"/>
            </a:pPr>
            <a:endParaRPr lang="ru-RU" altLang="ru-RU"/>
          </a:p>
        </p:txBody>
      </p: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8572500" y="6572250"/>
            <a:ext cx="571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>
                <a:latin typeface="Calibri" pitchFamily="34" charset="0"/>
              </a:rPr>
              <a:t>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4143404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714752"/>
            <a:ext cx="435771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КОНКУРС ДЕТСКИХ РИСУНКОВ «Семья глазами детей»</a:t>
            </a:r>
            <a:endParaRPr lang="ru-RU" altLang="ru-RU" sz="2800" b="1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0" y="7643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ru-RU" altLang="ru-RU"/>
          </a:p>
          <a:p>
            <a:pPr marL="342900" indent="-342900" eaLnBrk="1" hangingPunct="1">
              <a:buFontTx/>
              <a:buAutoNum type="arabicPeriod"/>
            </a:pPr>
            <a:endParaRPr lang="ru-RU" altLang="ru-RU"/>
          </a:p>
        </p:txBody>
      </p:sp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8572500" y="6572250"/>
            <a:ext cx="571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>
                <a:latin typeface="Calibri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00438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173</Words>
  <Application>Microsoft Office PowerPoint</Application>
  <PresentationFormat>Экран (4:3)</PresentationFormat>
  <Paragraphs>33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Презентация          на  участие в конкурсе на лучшее благоустройство детских игровых и спортивных площадок среди ТОС муниципального района «Город Валуйки и Валуйский район»  «Затеи нашего двора»  по номинации «Лучшая детская игровая площадка »   ТОС «Надежда» с.Солоти Валуйского района Белгородской области  с. Солоти 2017 год </vt:lpstr>
      <vt:lpstr>ДЕТСКАЯ ПЛОЩАДКА «СКАЗКА»</vt:lpstr>
      <vt:lpstr>РАЗМЕЩЕНИЕ ДЕТСКОЙ  ПЛОЩАДКИ</vt:lpstr>
      <vt:lpstr>Безопасность конструкций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Вераника</dc:creator>
  <cp:lastModifiedBy>ИнформАналит1</cp:lastModifiedBy>
  <cp:revision>182</cp:revision>
  <dcterms:created xsi:type="dcterms:W3CDTF">2017-05-23T06:20:00Z</dcterms:created>
  <dcterms:modified xsi:type="dcterms:W3CDTF">2017-11-15T07:11:33Z</dcterms:modified>
</cp:coreProperties>
</file>