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2474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Презентация  для участие в конкурсе на лучшее благоустройство детских игровых площадок «Затеи нашего двора»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ТОС  «Бережок» Герасимовского сельского поселения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73325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2017 год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836712"/>
            <a:ext cx="7704856" cy="1080120"/>
          </a:xfrm>
          <a:prstGeom prst="roundRect">
            <a:avLst>
              <a:gd name="adj" fmla="val 150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745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ТОС «Бережок» действует в границах ул.Набережной Герасимовского сельского поселения с 2014 года, в этом же году установлена детская игровая площадка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2013" y="2420888"/>
            <a:ext cx="73563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2" y="1196752"/>
            <a:ext cx="632627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660232" y="764704"/>
            <a:ext cx="2304256" cy="5904656"/>
          </a:xfrm>
          <a:prstGeom prst="roundRect">
            <a:avLst>
              <a:gd name="adj" fmla="val 3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60232" y="764704"/>
            <a:ext cx="2304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детской игровой площадке установлены: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горка  на 4-х опорах малая,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горка на 4-х опорах  средняя, карусель, две двух местные навесные качели, качалка на пружине «Машина», качели балансир, грибок детский с  песочницей.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Оборудование установлено ООО «Радуга»  имеются сертификаты </a:t>
            </a:r>
            <a:r>
              <a:rPr lang="ru-RU" dirty="0" smtClean="0">
                <a:solidFill>
                  <a:srgbClr val="0070C0"/>
                </a:solidFill>
              </a:rPr>
              <a:t>качества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517232"/>
            <a:ext cx="5616624" cy="9233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Детская площадка на ул.Набережной с.Герасимовка  - одно из самых популярных мест отдыха детей и их родителей.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2539"/>
          <a:stretch/>
        </p:blipFill>
        <p:spPr bwMode="auto">
          <a:xfrm>
            <a:off x="539551" y="806579"/>
            <a:ext cx="3997854" cy="262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50" y="3620676"/>
            <a:ext cx="3972511" cy="29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3620676"/>
            <a:ext cx="3997854" cy="29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60032" y="1412985"/>
            <a:ext cx="3960440" cy="14773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Силами членов ТОС «Бережок»  установлено ограждение, стол, лавочки, урны, разбиты клумбы, оформлены различные декоративные элементы.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4104456" cy="267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836712"/>
            <a:ext cx="39604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850668" cy="266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323528" y="3126595"/>
            <a:ext cx="84249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Члены  ТОС «Бережок» стараются постоянно поддерживать эстетический вид территории детской площадки, жителями улицы установлен  график уборки случайного мусора.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5"/>
            <a:ext cx="4032448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28" y="763311"/>
            <a:ext cx="3600400" cy="22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43636"/>
            <a:ext cx="3672408" cy="29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64704"/>
            <a:ext cx="3672408" cy="233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928" y="3510172"/>
            <a:ext cx="3915072" cy="29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День здоровья на ул.Набережной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068960"/>
            <a:ext cx="61926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День возрождения народных ремесел на ул.Набережной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88640"/>
            <a:ext cx="79928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 нашей площадке всегда многолюдно и весело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18710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388" y="836712"/>
            <a:ext cx="3979168" cy="27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1" y="3573016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День семьи любви и верности ТОС «Бережок» отмечает на детской площадке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3193" y="3995682"/>
            <a:ext cx="3600400" cy="24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3995682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6453336"/>
            <a:ext cx="8280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Встреча участников выездной коллегии  на ул.Набережной с.Герасимовка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88641"/>
            <a:ext cx="79928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 нашей площадке всегда многолюдно и весело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233233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208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24</cp:revision>
  <dcterms:modified xsi:type="dcterms:W3CDTF">2017-10-25T07:38:12Z</dcterms:modified>
</cp:coreProperties>
</file>