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13"/>
  </p:notesMasterIdLst>
  <p:handoutMasterIdLst>
    <p:handoutMasterId r:id="rId14"/>
  </p:handoutMasterIdLst>
  <p:sldIdLst>
    <p:sldId id="372" r:id="rId2"/>
    <p:sldId id="458" r:id="rId3"/>
    <p:sldId id="447" r:id="rId4"/>
    <p:sldId id="449" r:id="rId5"/>
    <p:sldId id="450" r:id="rId6"/>
    <p:sldId id="451" r:id="rId7"/>
    <p:sldId id="452" r:id="rId8"/>
    <p:sldId id="453" r:id="rId9"/>
    <p:sldId id="457" r:id="rId10"/>
    <p:sldId id="456" r:id="rId11"/>
    <p:sldId id="444" r:id="rId12"/>
  </p:sldIdLst>
  <p:sldSz cx="9144000" cy="6858000" type="screen4x3"/>
  <p:notesSz cx="6669088" cy="9775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70" autoAdjust="0"/>
    <p:restoredTop sz="96433" autoAdjust="0"/>
  </p:normalViewPr>
  <p:slideViewPr>
    <p:cSldViewPr>
      <p:cViewPr>
        <p:scale>
          <a:sx n="110" d="100"/>
          <a:sy n="110" d="100"/>
        </p:scale>
        <p:origin x="-164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DF0D0-C297-4B40-809B-12A75BB03CAF}" type="doc">
      <dgm:prSet loTypeId="urn:microsoft.com/office/officeart/2005/8/layout/venn1" loCatId="relationship" qsTypeId="urn:microsoft.com/office/officeart/2005/8/quickstyle/simple4" qsCatId="simple" csTypeId="urn:microsoft.com/office/officeart/2005/8/colors/colorful4" csCatId="colorful" phldr="1"/>
      <dgm:spPr/>
    </dgm:pt>
    <dgm:pt modelId="{F04BABA0-671C-49CC-978A-F64FFFF6526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1. Стать лидером – показать приверженность принципам</a:t>
          </a:r>
          <a:endParaRPr lang="ru-RU" sz="1400" b="1" dirty="0">
            <a:solidFill>
              <a:schemeClr val="accent2">
                <a:lumMod val="75000"/>
              </a:schemeClr>
            </a:solidFill>
            <a:latin typeface="Arial Narrow" pitchFamily="34" charset="0"/>
          </a:endParaRPr>
        </a:p>
      </dgm:t>
    </dgm:pt>
    <dgm:pt modelId="{D7B3ADE3-14A3-485B-B5A9-9D977A7C41A9}" type="parTrans" cxnId="{D4F44662-18E8-46EF-973C-151E12E4EF68}">
      <dgm:prSet/>
      <dgm:spPr/>
      <dgm:t>
        <a:bodyPr/>
        <a:lstStyle/>
        <a:p>
          <a:endParaRPr lang="ru-RU"/>
        </a:p>
      </dgm:t>
    </dgm:pt>
    <dgm:pt modelId="{E403B9A0-9536-4EC6-ADA3-06D72D90AED6}" type="sibTrans" cxnId="{D4F44662-18E8-46EF-973C-151E12E4EF68}">
      <dgm:prSet/>
      <dgm:spPr/>
      <dgm:t>
        <a:bodyPr/>
        <a:lstStyle/>
        <a:p>
          <a:endParaRPr lang="ru-RU"/>
        </a:p>
      </dgm:t>
    </dgm:pt>
    <dgm:pt modelId="{2E4E5919-DAE3-4913-A7EC-2780050D4DB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7030A0"/>
              </a:solidFill>
              <a:latin typeface="Arial Narrow" pitchFamily="34" charset="0"/>
              <a:cs typeface="Times New Roman" pitchFamily="18" charset="0"/>
            </a:rPr>
            <a:t>2. Выявлять угрозы – контролировать риски</a:t>
          </a:r>
          <a:endParaRPr lang="ru-RU" sz="1400" b="1" dirty="0">
            <a:solidFill>
              <a:srgbClr val="7030A0"/>
            </a:solidFill>
            <a:latin typeface="Arial Narrow" pitchFamily="34" charset="0"/>
          </a:endParaRPr>
        </a:p>
      </dgm:t>
    </dgm:pt>
    <dgm:pt modelId="{244AC714-8FDD-4BC8-8F06-1973B8FB2470}" type="parTrans" cxnId="{4AF81137-8DBB-487A-8C53-C2FB8EF71848}">
      <dgm:prSet/>
      <dgm:spPr/>
      <dgm:t>
        <a:bodyPr/>
        <a:lstStyle/>
        <a:p>
          <a:endParaRPr lang="ru-RU"/>
        </a:p>
      </dgm:t>
    </dgm:pt>
    <dgm:pt modelId="{A9251776-37A1-4273-9291-56A6BEA249E4}" type="sibTrans" cxnId="{4AF81137-8DBB-487A-8C53-C2FB8EF71848}">
      <dgm:prSet/>
      <dgm:spPr/>
      <dgm:t>
        <a:bodyPr/>
        <a:lstStyle/>
        <a:p>
          <a:endParaRPr lang="ru-RU"/>
        </a:p>
      </dgm:t>
    </dgm:pt>
    <dgm:pt modelId="{44BC4063-A9FA-4FF3-B6A0-27077AC3389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3. Определять цели – разрабатывать программы</a:t>
          </a:r>
          <a:endParaRPr lang="ru-RU" sz="1400" b="1" dirty="0">
            <a:solidFill>
              <a:schemeClr val="tx2">
                <a:lumMod val="75000"/>
              </a:schemeClr>
            </a:solidFill>
            <a:latin typeface="Arial Narrow" pitchFamily="34" charset="0"/>
          </a:endParaRPr>
        </a:p>
      </dgm:t>
    </dgm:pt>
    <dgm:pt modelId="{2C3FB71B-282E-4970-B29C-65EBC7842844}" type="parTrans" cxnId="{2AA377DE-57EF-43D4-A6FD-FD4A840E8CE8}">
      <dgm:prSet/>
      <dgm:spPr/>
      <dgm:t>
        <a:bodyPr/>
        <a:lstStyle/>
        <a:p>
          <a:endParaRPr lang="ru-RU"/>
        </a:p>
      </dgm:t>
    </dgm:pt>
    <dgm:pt modelId="{DB9B7E52-4CDE-45F6-BC46-205150DB694E}" type="sibTrans" cxnId="{2AA377DE-57EF-43D4-A6FD-FD4A840E8CE8}">
      <dgm:prSet/>
      <dgm:spPr/>
      <dgm:t>
        <a:bodyPr/>
        <a:lstStyle/>
        <a:p>
          <a:endParaRPr lang="ru-RU"/>
        </a:p>
      </dgm:t>
    </dgm:pt>
    <dgm:pt modelId="{28724AE3-7870-4B03-9945-02E76277984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00B050"/>
              </a:solidFill>
              <a:latin typeface="Arial Narrow" pitchFamily="34" charset="0"/>
              <a:cs typeface="Times New Roman" pitchFamily="18" charset="0"/>
            </a:rPr>
            <a:t>4. Создать систему безопасности и гигиены труда – достичь высокого уровня организации</a:t>
          </a:r>
          <a:endParaRPr lang="ru-RU" sz="1400" b="1" dirty="0">
            <a:solidFill>
              <a:srgbClr val="00B050"/>
            </a:solidFill>
            <a:latin typeface="Arial Narrow" pitchFamily="34" charset="0"/>
          </a:endParaRPr>
        </a:p>
      </dgm:t>
    </dgm:pt>
    <dgm:pt modelId="{102168F2-E391-46DC-B3FA-C4DAE7FBA382}" type="parTrans" cxnId="{468330FF-B873-4143-8C87-9122CE4D75D9}">
      <dgm:prSet/>
      <dgm:spPr/>
      <dgm:t>
        <a:bodyPr/>
        <a:lstStyle/>
        <a:p>
          <a:endParaRPr lang="ru-RU"/>
        </a:p>
      </dgm:t>
    </dgm:pt>
    <dgm:pt modelId="{9F7364E2-EBE1-47A8-8D49-C905481D6018}" type="sibTrans" cxnId="{468330FF-B873-4143-8C87-9122CE4D75D9}">
      <dgm:prSet/>
      <dgm:spPr/>
      <dgm:t>
        <a:bodyPr/>
        <a:lstStyle/>
        <a:p>
          <a:endParaRPr lang="ru-RU"/>
        </a:p>
      </dgm:t>
    </dgm:pt>
    <dgm:pt modelId="{6DD2761F-F408-4B01-8305-F332494DDE8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00B0F0"/>
              </a:solidFill>
              <a:latin typeface="Arial Narrow" pitchFamily="34" charset="0"/>
              <a:cs typeface="Times New Roman" pitchFamily="18" charset="0"/>
            </a:rPr>
            <a:t>5. Обеспечивать безопасность и гигиену на рабочих местах, при работе со станками и оборудованием </a:t>
          </a:r>
          <a:endParaRPr lang="ru-RU" sz="1400" b="1" dirty="0">
            <a:solidFill>
              <a:srgbClr val="00B0F0"/>
            </a:solidFill>
            <a:latin typeface="Arial Narrow" pitchFamily="34" charset="0"/>
          </a:endParaRPr>
        </a:p>
      </dgm:t>
    </dgm:pt>
    <dgm:pt modelId="{E7F23D97-4965-41F5-ADB3-356FF0A5220C}" type="parTrans" cxnId="{6C49AF59-66E6-41B5-8B12-684BEC7653C4}">
      <dgm:prSet/>
      <dgm:spPr/>
      <dgm:t>
        <a:bodyPr/>
        <a:lstStyle/>
        <a:p>
          <a:endParaRPr lang="ru-RU"/>
        </a:p>
      </dgm:t>
    </dgm:pt>
    <dgm:pt modelId="{72046963-976F-4B89-B7D1-2BA93D17BC78}" type="sibTrans" cxnId="{6C49AF59-66E6-41B5-8B12-684BEC7653C4}">
      <dgm:prSet/>
      <dgm:spPr/>
      <dgm:t>
        <a:bodyPr/>
        <a:lstStyle/>
        <a:p>
          <a:endParaRPr lang="ru-RU"/>
        </a:p>
      </dgm:t>
    </dgm:pt>
    <dgm:pt modelId="{8E996CDC-556B-456D-989D-8B65F9B5AC8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Times New Roman" pitchFamily="18" charset="0"/>
            </a:rPr>
            <a:t>6. Повышать квалификацию – развивать профессиональные навыки</a:t>
          </a:r>
        </a:p>
      </dgm:t>
    </dgm:pt>
    <dgm:pt modelId="{15E7D66F-05EA-4655-852D-01554E04794B}" type="parTrans" cxnId="{715667E4-28A1-48DA-9DE8-64300C002C10}">
      <dgm:prSet/>
      <dgm:spPr/>
      <dgm:t>
        <a:bodyPr/>
        <a:lstStyle/>
        <a:p>
          <a:endParaRPr lang="ru-RU"/>
        </a:p>
      </dgm:t>
    </dgm:pt>
    <dgm:pt modelId="{BA7FAEB0-54A7-400F-A780-A9B7F6F576FD}" type="sibTrans" cxnId="{715667E4-28A1-48DA-9DE8-64300C002C10}">
      <dgm:prSet/>
      <dgm:spPr/>
      <dgm:t>
        <a:bodyPr/>
        <a:lstStyle/>
        <a:p>
          <a:endParaRPr lang="ru-RU"/>
        </a:p>
      </dgm:t>
    </dgm:pt>
    <dgm:pt modelId="{42CCB8C8-E04C-49C0-9225-AED9D1B69A2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Arial Narrow" pitchFamily="34" charset="0"/>
              <a:cs typeface="Times New Roman" pitchFamily="18" charset="0"/>
            </a:rPr>
            <a:t>7. Инвестировать в кадры – мотивировать посредством участия</a:t>
          </a:r>
        </a:p>
      </dgm:t>
    </dgm:pt>
    <dgm:pt modelId="{625E9A65-8CFC-4400-B5F3-784FF0AF001F}" type="parTrans" cxnId="{EA62819A-B4DE-4EF8-B918-C7D27FD3E4D2}">
      <dgm:prSet/>
      <dgm:spPr/>
      <dgm:t>
        <a:bodyPr/>
        <a:lstStyle/>
        <a:p>
          <a:endParaRPr lang="ru-RU"/>
        </a:p>
      </dgm:t>
    </dgm:pt>
    <dgm:pt modelId="{1FB98C3E-6F32-4DE9-A5E7-F049C91B6CEB}" type="sibTrans" cxnId="{EA62819A-B4DE-4EF8-B918-C7D27FD3E4D2}">
      <dgm:prSet/>
      <dgm:spPr/>
      <dgm:t>
        <a:bodyPr/>
        <a:lstStyle/>
        <a:p>
          <a:endParaRPr lang="ru-RU"/>
        </a:p>
      </dgm:t>
    </dgm:pt>
    <dgm:pt modelId="{12970724-A1B9-44F7-80D6-2C0B468D2E14}" type="pres">
      <dgm:prSet presAssocID="{EF5DF0D0-C297-4B40-809B-12A75BB03CAF}" presName="compositeShape" presStyleCnt="0">
        <dgm:presLayoutVars>
          <dgm:chMax val="7"/>
          <dgm:dir/>
          <dgm:resizeHandles val="exact"/>
        </dgm:presLayoutVars>
      </dgm:prSet>
      <dgm:spPr/>
    </dgm:pt>
    <dgm:pt modelId="{0478D0FB-A1DF-46ED-A60A-8712C77509C5}" type="pres">
      <dgm:prSet presAssocID="{F04BABA0-671C-49CC-978A-F64FFFF65269}" presName="circ1" presStyleLbl="vennNode1" presStyleIdx="0" presStyleCnt="7"/>
      <dgm:spPr/>
      <dgm:t>
        <a:bodyPr/>
        <a:lstStyle/>
        <a:p>
          <a:endParaRPr lang="ru-RU"/>
        </a:p>
      </dgm:t>
    </dgm:pt>
    <dgm:pt modelId="{AB48FDA3-CDCD-45C2-834B-D2376AC76E0D}" type="pres">
      <dgm:prSet presAssocID="{F04BABA0-671C-49CC-978A-F64FFFF65269}" presName="circ1Tx" presStyleLbl="revTx" presStyleIdx="0" presStyleCnt="0" custScaleX="155500" custScaleY="115421" custLinFactNeighborX="-4940" custLinFactNeighborY="-5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F1BD2-F161-4A77-AF97-A05F90FC7377}" type="pres">
      <dgm:prSet presAssocID="{2E4E5919-DAE3-4913-A7EC-2780050D4DBD}" presName="circ2" presStyleLbl="vennNode1" presStyleIdx="1" presStyleCnt="7"/>
      <dgm:spPr/>
      <dgm:t>
        <a:bodyPr/>
        <a:lstStyle/>
        <a:p>
          <a:endParaRPr lang="ru-RU"/>
        </a:p>
      </dgm:t>
    </dgm:pt>
    <dgm:pt modelId="{B231A005-5B88-4723-B844-3EE2DA725F1B}" type="pres">
      <dgm:prSet presAssocID="{2E4E5919-DAE3-4913-A7EC-2780050D4DBD}" presName="circ2Tx" presStyleLbl="revTx" presStyleIdx="0" presStyleCnt="0" custScaleX="147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2EC57-8715-4488-9B8D-9BD12D6CBA85}" type="pres">
      <dgm:prSet presAssocID="{44BC4063-A9FA-4FF3-B6A0-27077AC33896}" presName="circ3" presStyleLbl="vennNode1" presStyleIdx="2" presStyleCnt="7"/>
      <dgm:spPr/>
      <dgm:t>
        <a:bodyPr/>
        <a:lstStyle/>
        <a:p>
          <a:endParaRPr lang="ru-RU"/>
        </a:p>
      </dgm:t>
    </dgm:pt>
    <dgm:pt modelId="{51BCEFAA-BDC5-4703-8DFB-70CD10A1A261}" type="pres">
      <dgm:prSet presAssocID="{44BC4063-A9FA-4FF3-B6A0-27077AC33896}" presName="circ3Tx" presStyleLbl="revTx" presStyleIdx="0" presStyleCnt="0" custScaleX="131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97BA-DA57-464E-9C4C-A7D2A403F8DA}" type="pres">
      <dgm:prSet presAssocID="{28724AE3-7870-4B03-9945-02E762779848}" presName="circ4" presStyleLbl="vennNode1" presStyleIdx="3" presStyleCnt="7"/>
      <dgm:spPr/>
      <dgm:t>
        <a:bodyPr/>
        <a:lstStyle/>
        <a:p>
          <a:endParaRPr lang="ru-RU"/>
        </a:p>
      </dgm:t>
    </dgm:pt>
    <dgm:pt modelId="{C4C3D02F-7FFE-4477-90D4-BECC5AFE28D1}" type="pres">
      <dgm:prSet presAssocID="{28724AE3-7870-4B03-9945-02E762779848}" presName="circ4Tx" presStyleLbl="revTx" presStyleIdx="0" presStyleCnt="0" custScaleX="155522" custLinFactNeighborX="15561" custLinFactNeighborY="4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43E5-9F76-4E66-A2E4-6854DA00B88F}" type="pres">
      <dgm:prSet presAssocID="{6DD2761F-F408-4B01-8305-F332494DDE8D}" presName="circ5" presStyleLbl="vennNode1" presStyleIdx="4" presStyleCnt="7"/>
      <dgm:spPr/>
    </dgm:pt>
    <dgm:pt modelId="{3EA6476C-C2FB-4C36-9DAE-BF56137045BF}" type="pres">
      <dgm:prSet presAssocID="{6DD2761F-F408-4B01-8305-F332494DDE8D}" presName="circ5Tx" presStyleLbl="revTx" presStyleIdx="0" presStyleCnt="0" custScaleX="154130" custLinFactNeighborX="-18370" custLinFactNeighborY="-2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5700E-3E01-413C-B909-9AEA3FF766F2}" type="pres">
      <dgm:prSet presAssocID="{8E996CDC-556B-456D-989D-8B65F9B5AC86}" presName="circ6" presStyleLbl="vennNode1" presStyleIdx="5" presStyleCnt="7"/>
      <dgm:spPr/>
    </dgm:pt>
    <dgm:pt modelId="{05D14904-6AF7-4392-8AD6-595C6E7FE55A}" type="pres">
      <dgm:prSet presAssocID="{8E996CDC-556B-456D-989D-8B65F9B5AC86}" presName="circ6Tx" presStyleLbl="revTx" presStyleIdx="0" presStyleCnt="0" custScaleX="155466" custLinFactNeighborX="-19811" custLinFactNeighborY="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3D964-136B-416F-AEE6-79315B398170}" type="pres">
      <dgm:prSet presAssocID="{42CCB8C8-E04C-49C0-9225-AED9D1B69A2D}" presName="circ7" presStyleLbl="vennNode1" presStyleIdx="6" presStyleCnt="7"/>
      <dgm:spPr/>
    </dgm:pt>
    <dgm:pt modelId="{0D58CCCD-B3BB-436D-8408-3FB438188A87}" type="pres">
      <dgm:prSet presAssocID="{42CCB8C8-E04C-49C0-9225-AED9D1B69A2D}" presName="circ7Tx" presStyleLbl="revTx" presStyleIdx="0" presStyleCnt="0" custScaleX="206753" custLinFactNeighborX="-10686" custLinFactNeighborY="-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49AF59-66E6-41B5-8B12-684BEC7653C4}" srcId="{EF5DF0D0-C297-4B40-809B-12A75BB03CAF}" destId="{6DD2761F-F408-4B01-8305-F332494DDE8D}" srcOrd="4" destOrd="0" parTransId="{E7F23D97-4965-41F5-ADB3-356FF0A5220C}" sibTransId="{72046963-976F-4B89-B7D1-2BA93D17BC78}"/>
    <dgm:cxn modelId="{F4EB3E43-C229-4188-9CA3-0970950FA578}" type="presOf" srcId="{EF5DF0D0-C297-4B40-809B-12A75BB03CAF}" destId="{12970724-A1B9-44F7-80D6-2C0B468D2E14}" srcOrd="0" destOrd="0" presId="urn:microsoft.com/office/officeart/2005/8/layout/venn1"/>
    <dgm:cxn modelId="{4AF81137-8DBB-487A-8C53-C2FB8EF71848}" srcId="{EF5DF0D0-C297-4B40-809B-12A75BB03CAF}" destId="{2E4E5919-DAE3-4913-A7EC-2780050D4DBD}" srcOrd="1" destOrd="0" parTransId="{244AC714-8FDD-4BC8-8F06-1973B8FB2470}" sibTransId="{A9251776-37A1-4273-9291-56A6BEA249E4}"/>
    <dgm:cxn modelId="{89CF984D-0C6B-41D6-9A1E-9AD0FFF85CE1}" type="presOf" srcId="{6DD2761F-F408-4B01-8305-F332494DDE8D}" destId="{3EA6476C-C2FB-4C36-9DAE-BF56137045BF}" srcOrd="0" destOrd="0" presId="urn:microsoft.com/office/officeart/2005/8/layout/venn1"/>
    <dgm:cxn modelId="{D4F44662-18E8-46EF-973C-151E12E4EF68}" srcId="{EF5DF0D0-C297-4B40-809B-12A75BB03CAF}" destId="{F04BABA0-671C-49CC-978A-F64FFFF65269}" srcOrd="0" destOrd="0" parTransId="{D7B3ADE3-14A3-485B-B5A9-9D977A7C41A9}" sibTransId="{E403B9A0-9536-4EC6-ADA3-06D72D90AED6}"/>
    <dgm:cxn modelId="{B5ED351F-70A3-4686-A311-FA9B3A1A88E1}" type="presOf" srcId="{8E996CDC-556B-456D-989D-8B65F9B5AC86}" destId="{05D14904-6AF7-4392-8AD6-595C6E7FE55A}" srcOrd="0" destOrd="0" presId="urn:microsoft.com/office/officeart/2005/8/layout/venn1"/>
    <dgm:cxn modelId="{2AA377DE-57EF-43D4-A6FD-FD4A840E8CE8}" srcId="{EF5DF0D0-C297-4B40-809B-12A75BB03CAF}" destId="{44BC4063-A9FA-4FF3-B6A0-27077AC33896}" srcOrd="2" destOrd="0" parTransId="{2C3FB71B-282E-4970-B29C-65EBC7842844}" sibTransId="{DB9B7E52-4CDE-45F6-BC46-205150DB694E}"/>
    <dgm:cxn modelId="{6446342A-11EC-40C7-AF48-D2974AEA76A5}" type="presOf" srcId="{44BC4063-A9FA-4FF3-B6A0-27077AC33896}" destId="{51BCEFAA-BDC5-4703-8DFB-70CD10A1A261}" srcOrd="0" destOrd="0" presId="urn:microsoft.com/office/officeart/2005/8/layout/venn1"/>
    <dgm:cxn modelId="{715667E4-28A1-48DA-9DE8-64300C002C10}" srcId="{EF5DF0D0-C297-4B40-809B-12A75BB03CAF}" destId="{8E996CDC-556B-456D-989D-8B65F9B5AC86}" srcOrd="5" destOrd="0" parTransId="{15E7D66F-05EA-4655-852D-01554E04794B}" sibTransId="{BA7FAEB0-54A7-400F-A780-A9B7F6F576FD}"/>
    <dgm:cxn modelId="{EA62819A-B4DE-4EF8-B918-C7D27FD3E4D2}" srcId="{EF5DF0D0-C297-4B40-809B-12A75BB03CAF}" destId="{42CCB8C8-E04C-49C0-9225-AED9D1B69A2D}" srcOrd="6" destOrd="0" parTransId="{625E9A65-8CFC-4400-B5F3-784FF0AF001F}" sibTransId="{1FB98C3E-6F32-4DE9-A5E7-F049C91B6CEB}"/>
    <dgm:cxn modelId="{990FE7CC-FCB4-47CB-8952-EA4C0A2D36FF}" type="presOf" srcId="{28724AE3-7870-4B03-9945-02E762779848}" destId="{C4C3D02F-7FFE-4477-90D4-BECC5AFE28D1}" srcOrd="0" destOrd="0" presId="urn:microsoft.com/office/officeart/2005/8/layout/venn1"/>
    <dgm:cxn modelId="{468330FF-B873-4143-8C87-9122CE4D75D9}" srcId="{EF5DF0D0-C297-4B40-809B-12A75BB03CAF}" destId="{28724AE3-7870-4B03-9945-02E762779848}" srcOrd="3" destOrd="0" parTransId="{102168F2-E391-46DC-B3FA-C4DAE7FBA382}" sibTransId="{9F7364E2-EBE1-47A8-8D49-C905481D6018}"/>
    <dgm:cxn modelId="{3EE450CD-01AB-43DC-8FB2-83062B2EF89F}" type="presOf" srcId="{F04BABA0-671C-49CC-978A-F64FFFF65269}" destId="{AB48FDA3-CDCD-45C2-834B-D2376AC76E0D}" srcOrd="0" destOrd="0" presId="urn:microsoft.com/office/officeart/2005/8/layout/venn1"/>
    <dgm:cxn modelId="{DC3A2A60-AF95-4EC6-9994-208305A1BB75}" type="presOf" srcId="{42CCB8C8-E04C-49C0-9225-AED9D1B69A2D}" destId="{0D58CCCD-B3BB-436D-8408-3FB438188A87}" srcOrd="0" destOrd="0" presId="urn:microsoft.com/office/officeart/2005/8/layout/venn1"/>
    <dgm:cxn modelId="{4981BA8D-2940-45C4-B1C4-6641BCAE14AB}" type="presOf" srcId="{2E4E5919-DAE3-4913-A7EC-2780050D4DBD}" destId="{B231A005-5B88-4723-B844-3EE2DA725F1B}" srcOrd="0" destOrd="0" presId="urn:microsoft.com/office/officeart/2005/8/layout/venn1"/>
    <dgm:cxn modelId="{3EB45D6B-B240-4CBB-8C52-9B5642404ACD}" type="presParOf" srcId="{12970724-A1B9-44F7-80D6-2C0B468D2E14}" destId="{0478D0FB-A1DF-46ED-A60A-8712C77509C5}" srcOrd="0" destOrd="0" presId="urn:microsoft.com/office/officeart/2005/8/layout/venn1"/>
    <dgm:cxn modelId="{B5F25E1A-3563-4539-8795-A703DCB09F0B}" type="presParOf" srcId="{12970724-A1B9-44F7-80D6-2C0B468D2E14}" destId="{AB48FDA3-CDCD-45C2-834B-D2376AC76E0D}" srcOrd="1" destOrd="0" presId="urn:microsoft.com/office/officeart/2005/8/layout/venn1"/>
    <dgm:cxn modelId="{4968845A-62C0-4B0D-A9B0-E67FAC4F858F}" type="presParOf" srcId="{12970724-A1B9-44F7-80D6-2C0B468D2E14}" destId="{E4DF1BD2-F161-4A77-AF97-A05F90FC7377}" srcOrd="2" destOrd="0" presId="urn:microsoft.com/office/officeart/2005/8/layout/venn1"/>
    <dgm:cxn modelId="{2A362228-A672-4BAB-8FFF-EDDD48AD260B}" type="presParOf" srcId="{12970724-A1B9-44F7-80D6-2C0B468D2E14}" destId="{B231A005-5B88-4723-B844-3EE2DA725F1B}" srcOrd="3" destOrd="0" presId="urn:microsoft.com/office/officeart/2005/8/layout/venn1"/>
    <dgm:cxn modelId="{5FDCFC67-B0AE-4C49-9CF3-7E823DDF8510}" type="presParOf" srcId="{12970724-A1B9-44F7-80D6-2C0B468D2E14}" destId="{1602EC57-8715-4488-9B8D-9BD12D6CBA85}" srcOrd="4" destOrd="0" presId="urn:microsoft.com/office/officeart/2005/8/layout/venn1"/>
    <dgm:cxn modelId="{06CC505A-9810-40A6-8EB4-C262E1EAE5BC}" type="presParOf" srcId="{12970724-A1B9-44F7-80D6-2C0B468D2E14}" destId="{51BCEFAA-BDC5-4703-8DFB-70CD10A1A261}" srcOrd="5" destOrd="0" presId="urn:microsoft.com/office/officeart/2005/8/layout/venn1"/>
    <dgm:cxn modelId="{A6C98EFC-9A4E-4B41-B432-713AF8581B00}" type="presParOf" srcId="{12970724-A1B9-44F7-80D6-2C0B468D2E14}" destId="{7A4E97BA-DA57-464E-9C4C-A7D2A403F8DA}" srcOrd="6" destOrd="0" presId="urn:microsoft.com/office/officeart/2005/8/layout/venn1"/>
    <dgm:cxn modelId="{2F773463-F231-4A14-B934-D53E2557CCA2}" type="presParOf" srcId="{12970724-A1B9-44F7-80D6-2C0B468D2E14}" destId="{C4C3D02F-7FFE-4477-90D4-BECC5AFE28D1}" srcOrd="7" destOrd="0" presId="urn:microsoft.com/office/officeart/2005/8/layout/venn1"/>
    <dgm:cxn modelId="{2521E2D5-957D-4CC7-A9F9-F5B1D2579956}" type="presParOf" srcId="{12970724-A1B9-44F7-80D6-2C0B468D2E14}" destId="{28DB43E5-9F76-4E66-A2E4-6854DA00B88F}" srcOrd="8" destOrd="0" presId="urn:microsoft.com/office/officeart/2005/8/layout/venn1"/>
    <dgm:cxn modelId="{B1EAC747-B711-4E35-9A03-A6ABAB5CC674}" type="presParOf" srcId="{12970724-A1B9-44F7-80D6-2C0B468D2E14}" destId="{3EA6476C-C2FB-4C36-9DAE-BF56137045BF}" srcOrd="9" destOrd="0" presId="urn:microsoft.com/office/officeart/2005/8/layout/venn1"/>
    <dgm:cxn modelId="{70B7A798-6D5A-41BE-A4C4-F42404D1B833}" type="presParOf" srcId="{12970724-A1B9-44F7-80D6-2C0B468D2E14}" destId="{8B55700E-3E01-413C-B909-9AEA3FF766F2}" srcOrd="10" destOrd="0" presId="urn:microsoft.com/office/officeart/2005/8/layout/venn1"/>
    <dgm:cxn modelId="{983B62A9-6702-46B7-8BCA-68A6B24847E1}" type="presParOf" srcId="{12970724-A1B9-44F7-80D6-2C0B468D2E14}" destId="{05D14904-6AF7-4392-8AD6-595C6E7FE55A}" srcOrd="11" destOrd="0" presId="urn:microsoft.com/office/officeart/2005/8/layout/venn1"/>
    <dgm:cxn modelId="{91C490DF-0790-454A-A8BA-439B2D712F55}" type="presParOf" srcId="{12970724-A1B9-44F7-80D6-2C0B468D2E14}" destId="{3BF3D964-136B-416F-AEE6-79315B398170}" srcOrd="12" destOrd="0" presId="urn:microsoft.com/office/officeart/2005/8/layout/venn1"/>
    <dgm:cxn modelId="{118E1968-4FBA-4668-9BB6-E6C53C872CFD}" type="presParOf" srcId="{12970724-A1B9-44F7-80D6-2C0B468D2E14}" destId="{0D58CCCD-B3BB-436D-8408-3FB438188A87}" srcOrd="13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A6975-E01A-4C67-885F-A91E8DECEA52}" type="doc">
      <dgm:prSet loTypeId="urn:microsoft.com/office/officeart/2005/8/layout/radial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E56AD3B-D6B6-4DD1-9746-956E2F74EE52}">
      <dgm:prSet phldrT="[Текст]"/>
      <dgm:spPr/>
      <dgm:t>
        <a:bodyPr/>
        <a:lstStyle/>
        <a:p>
          <a:endParaRPr lang="ru-RU" dirty="0"/>
        </a:p>
      </dgm:t>
    </dgm:pt>
    <dgm:pt modelId="{87E1E3CA-9A1A-4597-AE43-633D4F2DFE10}" type="parTrans" cxnId="{FEFFB5CA-B53A-4AFA-9CC4-A452E46D39C9}">
      <dgm:prSet/>
      <dgm:spPr/>
      <dgm:t>
        <a:bodyPr/>
        <a:lstStyle/>
        <a:p>
          <a:endParaRPr lang="ru-RU"/>
        </a:p>
      </dgm:t>
    </dgm:pt>
    <dgm:pt modelId="{CF058C59-B4F3-428C-B983-95B50D360D79}" type="sibTrans" cxnId="{FEFFB5CA-B53A-4AFA-9CC4-A452E46D39C9}">
      <dgm:prSet/>
      <dgm:spPr/>
      <dgm:t>
        <a:bodyPr/>
        <a:lstStyle/>
        <a:p>
          <a:endParaRPr lang="ru-RU"/>
        </a:p>
      </dgm:t>
    </dgm:pt>
    <dgm:pt modelId="{ED965E05-4BF6-4F6E-9648-523D08F68CC4}">
      <dgm:prSet phldrT="[Текст]"/>
      <dgm:spPr/>
      <dgm:t>
        <a:bodyPr/>
        <a:lstStyle/>
        <a:p>
          <a:endParaRPr lang="ru-RU" dirty="0"/>
        </a:p>
      </dgm:t>
    </dgm:pt>
    <dgm:pt modelId="{F3B372A6-4224-4118-A61D-5BA84E380D41}" type="parTrans" cxnId="{290F66D8-9385-45A0-ACBB-1265242F791B}">
      <dgm:prSet/>
      <dgm:spPr/>
      <dgm:t>
        <a:bodyPr/>
        <a:lstStyle/>
        <a:p>
          <a:endParaRPr lang="ru-RU"/>
        </a:p>
      </dgm:t>
    </dgm:pt>
    <dgm:pt modelId="{D20492FF-1397-4C5E-AE6D-0D887CED9652}" type="sibTrans" cxnId="{290F66D8-9385-45A0-ACBB-1265242F791B}">
      <dgm:prSet/>
      <dgm:spPr/>
      <dgm:t>
        <a:bodyPr/>
        <a:lstStyle/>
        <a:p>
          <a:endParaRPr lang="ru-RU"/>
        </a:p>
      </dgm:t>
    </dgm:pt>
    <dgm:pt modelId="{46BAF191-FCAA-49F1-AA11-FE485DD39C9B}">
      <dgm:prSet phldrT="[Текст]"/>
      <dgm:spPr/>
      <dgm:t>
        <a:bodyPr/>
        <a:lstStyle/>
        <a:p>
          <a:endParaRPr lang="ru-RU" dirty="0"/>
        </a:p>
      </dgm:t>
    </dgm:pt>
    <dgm:pt modelId="{C2FCC08B-D8BF-4577-9647-B317F0582479}" type="parTrans" cxnId="{7323993C-D881-4FBC-A583-61E5F03936EB}">
      <dgm:prSet/>
      <dgm:spPr/>
      <dgm:t>
        <a:bodyPr/>
        <a:lstStyle/>
        <a:p>
          <a:endParaRPr lang="ru-RU"/>
        </a:p>
      </dgm:t>
    </dgm:pt>
    <dgm:pt modelId="{C85842C9-8357-4FFC-9CE0-7AC075C54DB7}" type="sibTrans" cxnId="{7323993C-D881-4FBC-A583-61E5F03936EB}">
      <dgm:prSet/>
      <dgm:spPr/>
      <dgm:t>
        <a:bodyPr/>
        <a:lstStyle/>
        <a:p>
          <a:endParaRPr lang="ru-RU"/>
        </a:p>
      </dgm:t>
    </dgm:pt>
    <dgm:pt modelId="{BD7C596C-6AB8-431B-9177-C317E4437F67}">
      <dgm:prSet phldrT="[Текст]"/>
      <dgm:spPr/>
      <dgm:t>
        <a:bodyPr/>
        <a:lstStyle/>
        <a:p>
          <a:endParaRPr lang="ru-RU" dirty="0"/>
        </a:p>
      </dgm:t>
    </dgm:pt>
    <dgm:pt modelId="{12EB737F-BBDD-4B6F-95B2-32E572628009}" type="parTrans" cxnId="{7F8D61CB-411E-4373-AD94-D39CF44E0E67}">
      <dgm:prSet/>
      <dgm:spPr/>
      <dgm:t>
        <a:bodyPr/>
        <a:lstStyle/>
        <a:p>
          <a:endParaRPr lang="ru-RU"/>
        </a:p>
      </dgm:t>
    </dgm:pt>
    <dgm:pt modelId="{69A20687-137C-4CFA-BF85-32E34BAD2E24}" type="sibTrans" cxnId="{7F8D61CB-411E-4373-AD94-D39CF44E0E67}">
      <dgm:prSet/>
      <dgm:spPr/>
      <dgm:t>
        <a:bodyPr/>
        <a:lstStyle/>
        <a:p>
          <a:endParaRPr lang="ru-RU"/>
        </a:p>
      </dgm:t>
    </dgm:pt>
    <dgm:pt modelId="{BC84BF4A-D9B7-4323-96FF-63695033D022}">
      <dgm:prSet phldrT="[Текст]"/>
      <dgm:spPr/>
      <dgm:t>
        <a:bodyPr/>
        <a:lstStyle/>
        <a:p>
          <a:endParaRPr lang="ru-RU" dirty="0"/>
        </a:p>
      </dgm:t>
    </dgm:pt>
    <dgm:pt modelId="{E0504691-4332-4C2C-9C05-A2EA56D3C6BF}" type="parTrans" cxnId="{9506FCBD-92AA-4FB5-9C84-139D31DA1DD2}">
      <dgm:prSet/>
      <dgm:spPr/>
      <dgm:t>
        <a:bodyPr/>
        <a:lstStyle/>
        <a:p>
          <a:endParaRPr lang="ru-RU"/>
        </a:p>
      </dgm:t>
    </dgm:pt>
    <dgm:pt modelId="{659B8C27-1D1A-4CFF-A8FD-6C36CD5C87B8}" type="sibTrans" cxnId="{9506FCBD-92AA-4FB5-9C84-139D31DA1DD2}">
      <dgm:prSet/>
      <dgm:spPr/>
      <dgm:t>
        <a:bodyPr/>
        <a:lstStyle/>
        <a:p>
          <a:endParaRPr lang="ru-RU"/>
        </a:p>
      </dgm:t>
    </dgm:pt>
    <dgm:pt modelId="{3FF16430-ADC8-4B90-B6C3-705AFA584829}">
      <dgm:prSet phldrT="[Текст]"/>
      <dgm:spPr/>
      <dgm:t>
        <a:bodyPr/>
        <a:lstStyle/>
        <a:p>
          <a:endParaRPr lang="ru-RU" dirty="0"/>
        </a:p>
      </dgm:t>
    </dgm:pt>
    <dgm:pt modelId="{BBA493C7-806C-4D19-B0D4-B32F97A8DA43}" type="parTrans" cxnId="{722A0910-4566-415D-B792-C69F350F1CC3}">
      <dgm:prSet/>
      <dgm:spPr/>
      <dgm:t>
        <a:bodyPr/>
        <a:lstStyle/>
        <a:p>
          <a:endParaRPr lang="ru-RU"/>
        </a:p>
      </dgm:t>
    </dgm:pt>
    <dgm:pt modelId="{DFFA099C-4396-4DE6-9BA2-88B0D6CE0D77}" type="sibTrans" cxnId="{722A0910-4566-415D-B792-C69F350F1CC3}">
      <dgm:prSet/>
      <dgm:spPr/>
      <dgm:t>
        <a:bodyPr/>
        <a:lstStyle/>
        <a:p>
          <a:endParaRPr lang="ru-RU"/>
        </a:p>
      </dgm:t>
    </dgm:pt>
    <dgm:pt modelId="{88B015CC-C5D6-40D7-9564-979B6A7EF703}">
      <dgm:prSet phldrT="[Текст]"/>
      <dgm:spPr/>
      <dgm:t>
        <a:bodyPr/>
        <a:lstStyle/>
        <a:p>
          <a:endParaRPr lang="ru-RU" dirty="0"/>
        </a:p>
      </dgm:t>
    </dgm:pt>
    <dgm:pt modelId="{08FDE42D-1AE7-4451-B914-8650E496FDFD}" type="parTrans" cxnId="{E3742420-8D60-439D-ADBF-61B87D9DA595}">
      <dgm:prSet/>
      <dgm:spPr/>
      <dgm:t>
        <a:bodyPr/>
        <a:lstStyle/>
        <a:p>
          <a:endParaRPr lang="ru-RU"/>
        </a:p>
      </dgm:t>
    </dgm:pt>
    <dgm:pt modelId="{CAADF418-8468-4022-B37A-02391A27EB23}" type="sibTrans" cxnId="{E3742420-8D60-439D-ADBF-61B87D9DA595}">
      <dgm:prSet/>
      <dgm:spPr/>
      <dgm:t>
        <a:bodyPr/>
        <a:lstStyle/>
        <a:p>
          <a:endParaRPr lang="ru-RU"/>
        </a:p>
      </dgm:t>
    </dgm:pt>
    <dgm:pt modelId="{6D3287BA-42A8-46FC-8468-679A38BFC041}">
      <dgm:prSet phldrT="[Текст]"/>
      <dgm:spPr/>
      <dgm:t>
        <a:bodyPr/>
        <a:lstStyle/>
        <a:p>
          <a:endParaRPr lang="ru-RU" dirty="0"/>
        </a:p>
      </dgm:t>
    </dgm:pt>
    <dgm:pt modelId="{38B93837-D941-4E77-B7E1-0F893E4F06AF}" type="parTrans" cxnId="{B5E79B54-0B3A-426D-B665-D9C6BB5C9D99}">
      <dgm:prSet/>
      <dgm:spPr/>
      <dgm:t>
        <a:bodyPr/>
        <a:lstStyle/>
        <a:p>
          <a:endParaRPr lang="ru-RU"/>
        </a:p>
      </dgm:t>
    </dgm:pt>
    <dgm:pt modelId="{37992FEF-8B47-42C8-9D4E-2009957497AF}" type="sibTrans" cxnId="{B5E79B54-0B3A-426D-B665-D9C6BB5C9D99}">
      <dgm:prSet/>
      <dgm:spPr/>
      <dgm:t>
        <a:bodyPr/>
        <a:lstStyle/>
        <a:p>
          <a:endParaRPr lang="ru-RU"/>
        </a:p>
      </dgm:t>
    </dgm:pt>
    <dgm:pt modelId="{CBBC1A7C-32DA-4E95-8790-1A5A42C2D3A4}" type="pres">
      <dgm:prSet presAssocID="{E1DA6975-E01A-4C67-885F-A91E8DECEA5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67721-4812-41A5-AA2F-B7AAD3EA009C}" type="pres">
      <dgm:prSet presAssocID="{E1DA6975-E01A-4C67-885F-A91E8DECEA52}" presName="cycle" presStyleCnt="0"/>
      <dgm:spPr/>
    </dgm:pt>
    <dgm:pt modelId="{E81BE7FE-EF30-4041-AF92-E3232E6216FF}" type="pres">
      <dgm:prSet presAssocID="{E1DA6975-E01A-4C67-885F-A91E8DECEA52}" presName="centerShape" presStyleCnt="0"/>
      <dgm:spPr/>
    </dgm:pt>
    <dgm:pt modelId="{24F8DCE6-F558-4C05-826D-39AE3097A2F8}" type="pres">
      <dgm:prSet presAssocID="{E1DA6975-E01A-4C67-885F-A91E8DECEA52}" presName="connSite" presStyleLbl="node1" presStyleIdx="0" presStyleCnt="4"/>
      <dgm:spPr/>
    </dgm:pt>
    <dgm:pt modelId="{654D1A65-550C-4661-A709-6E82A1597F1F}" type="pres">
      <dgm:prSet presAssocID="{E1DA6975-E01A-4C67-885F-A91E8DECEA52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4DC2E6-9144-4B33-904A-64F996E953DE}" type="pres">
      <dgm:prSet presAssocID="{87E1E3CA-9A1A-4597-AE43-633D4F2DFE10}" presName="Name25" presStyleLbl="parChTrans1D1" presStyleIdx="0" presStyleCnt="3"/>
      <dgm:spPr/>
      <dgm:t>
        <a:bodyPr/>
        <a:lstStyle/>
        <a:p>
          <a:endParaRPr lang="ru-RU"/>
        </a:p>
      </dgm:t>
    </dgm:pt>
    <dgm:pt modelId="{D169D5BD-345F-4F41-9DC0-0FA69B8E8A92}" type="pres">
      <dgm:prSet presAssocID="{1E56AD3B-D6B6-4DD1-9746-956E2F74EE52}" presName="node" presStyleCnt="0"/>
      <dgm:spPr/>
    </dgm:pt>
    <dgm:pt modelId="{BA47BBDC-9960-4C51-AF12-B1A6DFC5B55D}" type="pres">
      <dgm:prSet presAssocID="{1E56AD3B-D6B6-4DD1-9746-956E2F74EE5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8F253-73B0-46FF-9D10-CDAD4065C8B7}" type="pres">
      <dgm:prSet presAssocID="{1E56AD3B-D6B6-4DD1-9746-956E2F74EE5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68D58-7C07-4F8B-9EC0-263EE20743C9}" type="pres">
      <dgm:prSet presAssocID="{12EB737F-BBDD-4B6F-95B2-32E572628009}" presName="Name25" presStyleLbl="parChTrans1D1" presStyleIdx="1" presStyleCnt="3"/>
      <dgm:spPr/>
      <dgm:t>
        <a:bodyPr/>
        <a:lstStyle/>
        <a:p>
          <a:endParaRPr lang="ru-RU"/>
        </a:p>
      </dgm:t>
    </dgm:pt>
    <dgm:pt modelId="{D4997EC2-9D34-4156-B2DC-D85DDDF670D7}" type="pres">
      <dgm:prSet presAssocID="{BD7C596C-6AB8-431B-9177-C317E4437F67}" presName="node" presStyleCnt="0"/>
      <dgm:spPr/>
    </dgm:pt>
    <dgm:pt modelId="{C21D3410-48CA-47EC-82FB-B2A59E198F2E}" type="pres">
      <dgm:prSet presAssocID="{BD7C596C-6AB8-431B-9177-C317E4437F6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BEDAD-8BD3-4FAD-9E77-0BBBEAEC55A6}" type="pres">
      <dgm:prSet presAssocID="{BD7C596C-6AB8-431B-9177-C317E4437F6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7F2DE-2D58-44FF-8518-1C6841B26DA2}" type="pres">
      <dgm:prSet presAssocID="{BBA493C7-806C-4D19-B0D4-B32F97A8DA4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098B84FA-5D64-4D17-B721-F41C44F2AAF7}" type="pres">
      <dgm:prSet presAssocID="{3FF16430-ADC8-4B90-B6C3-705AFA584829}" presName="node" presStyleCnt="0"/>
      <dgm:spPr/>
    </dgm:pt>
    <dgm:pt modelId="{231985AA-3EE3-4B4E-8FE3-82C1E6168B76}" type="pres">
      <dgm:prSet presAssocID="{3FF16430-ADC8-4B90-B6C3-705AFA584829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BAC9D-5F10-4F20-909C-04402A1A081F}" type="pres">
      <dgm:prSet presAssocID="{3FF16430-ADC8-4B90-B6C3-705AFA58482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23993C-D881-4FBC-A583-61E5F03936EB}" srcId="{1E56AD3B-D6B6-4DD1-9746-956E2F74EE52}" destId="{46BAF191-FCAA-49F1-AA11-FE485DD39C9B}" srcOrd="1" destOrd="0" parTransId="{C2FCC08B-D8BF-4577-9647-B317F0582479}" sibTransId="{C85842C9-8357-4FFC-9CE0-7AC075C54DB7}"/>
    <dgm:cxn modelId="{7F8D61CB-411E-4373-AD94-D39CF44E0E67}" srcId="{E1DA6975-E01A-4C67-885F-A91E8DECEA52}" destId="{BD7C596C-6AB8-431B-9177-C317E4437F67}" srcOrd="1" destOrd="0" parTransId="{12EB737F-BBDD-4B6F-95B2-32E572628009}" sibTransId="{69A20687-137C-4CFA-BF85-32E34BAD2E24}"/>
    <dgm:cxn modelId="{E3742420-8D60-439D-ADBF-61B87D9DA595}" srcId="{3FF16430-ADC8-4B90-B6C3-705AFA584829}" destId="{88B015CC-C5D6-40D7-9564-979B6A7EF703}" srcOrd="0" destOrd="0" parTransId="{08FDE42D-1AE7-4451-B914-8650E496FDFD}" sibTransId="{CAADF418-8468-4022-B37A-02391A27EB23}"/>
    <dgm:cxn modelId="{FEFFB5CA-B53A-4AFA-9CC4-A452E46D39C9}" srcId="{E1DA6975-E01A-4C67-885F-A91E8DECEA52}" destId="{1E56AD3B-D6B6-4DD1-9746-956E2F74EE52}" srcOrd="0" destOrd="0" parTransId="{87E1E3CA-9A1A-4597-AE43-633D4F2DFE10}" sibTransId="{CF058C59-B4F3-428C-B983-95B50D360D79}"/>
    <dgm:cxn modelId="{A51B7FF3-B5E4-4BBF-A5A4-75E71BA51EA2}" type="presOf" srcId="{1E56AD3B-D6B6-4DD1-9746-956E2F74EE52}" destId="{BA47BBDC-9960-4C51-AF12-B1A6DFC5B55D}" srcOrd="0" destOrd="0" presId="urn:microsoft.com/office/officeart/2005/8/layout/radial2"/>
    <dgm:cxn modelId="{F0F3D859-2C65-4D77-B8DD-AC5BC1CA01B9}" type="presOf" srcId="{3FF16430-ADC8-4B90-B6C3-705AFA584829}" destId="{231985AA-3EE3-4B4E-8FE3-82C1E6168B76}" srcOrd="0" destOrd="0" presId="urn:microsoft.com/office/officeart/2005/8/layout/radial2"/>
    <dgm:cxn modelId="{92450D9C-7046-4900-9D20-3AE7D35E2400}" type="presOf" srcId="{87E1E3CA-9A1A-4597-AE43-633D4F2DFE10}" destId="{204DC2E6-9144-4B33-904A-64F996E953DE}" srcOrd="0" destOrd="0" presId="urn:microsoft.com/office/officeart/2005/8/layout/radial2"/>
    <dgm:cxn modelId="{C2772B9D-1076-4105-9ACA-47A53E88D678}" type="presOf" srcId="{BBA493C7-806C-4D19-B0D4-B32F97A8DA43}" destId="{0047F2DE-2D58-44FF-8518-1C6841B26DA2}" srcOrd="0" destOrd="0" presId="urn:microsoft.com/office/officeart/2005/8/layout/radial2"/>
    <dgm:cxn modelId="{3306B75A-9A1C-4CF3-8B08-03C144BC29FA}" type="presOf" srcId="{ED965E05-4BF6-4F6E-9648-523D08F68CC4}" destId="{F2B8F253-73B0-46FF-9D10-CDAD4065C8B7}" srcOrd="0" destOrd="0" presId="urn:microsoft.com/office/officeart/2005/8/layout/radial2"/>
    <dgm:cxn modelId="{61F6FAE7-0385-4236-B2BA-3A7C7537A87F}" type="presOf" srcId="{BD7C596C-6AB8-431B-9177-C317E4437F67}" destId="{C21D3410-48CA-47EC-82FB-B2A59E198F2E}" srcOrd="0" destOrd="0" presId="urn:microsoft.com/office/officeart/2005/8/layout/radial2"/>
    <dgm:cxn modelId="{62E92697-6C55-4227-A95A-273529A1537D}" type="presOf" srcId="{BC84BF4A-D9B7-4323-96FF-63695033D022}" destId="{72BBEDAD-8BD3-4FAD-9E77-0BBBEAEC55A6}" srcOrd="0" destOrd="0" presId="urn:microsoft.com/office/officeart/2005/8/layout/radial2"/>
    <dgm:cxn modelId="{722A0910-4566-415D-B792-C69F350F1CC3}" srcId="{E1DA6975-E01A-4C67-885F-A91E8DECEA52}" destId="{3FF16430-ADC8-4B90-B6C3-705AFA584829}" srcOrd="2" destOrd="0" parTransId="{BBA493C7-806C-4D19-B0D4-B32F97A8DA43}" sibTransId="{DFFA099C-4396-4DE6-9BA2-88B0D6CE0D77}"/>
    <dgm:cxn modelId="{AA4E72AA-2F8A-4FFD-A40A-9266EB303535}" type="presOf" srcId="{6D3287BA-42A8-46FC-8468-679A38BFC041}" destId="{E0DBAC9D-5F10-4F20-909C-04402A1A081F}" srcOrd="0" destOrd="1" presId="urn:microsoft.com/office/officeart/2005/8/layout/radial2"/>
    <dgm:cxn modelId="{4A5DC175-11A9-4F44-AE69-44166F93B80C}" type="presOf" srcId="{88B015CC-C5D6-40D7-9564-979B6A7EF703}" destId="{E0DBAC9D-5F10-4F20-909C-04402A1A081F}" srcOrd="0" destOrd="0" presId="urn:microsoft.com/office/officeart/2005/8/layout/radial2"/>
    <dgm:cxn modelId="{44C6CB1C-6950-49E7-BB3C-2D87AA1D2C89}" type="presOf" srcId="{12EB737F-BBDD-4B6F-95B2-32E572628009}" destId="{E6868D58-7C07-4F8B-9EC0-263EE20743C9}" srcOrd="0" destOrd="0" presId="urn:microsoft.com/office/officeart/2005/8/layout/radial2"/>
    <dgm:cxn modelId="{55AB6DC8-3A18-49F4-891C-2B2D7D29779F}" type="presOf" srcId="{46BAF191-FCAA-49F1-AA11-FE485DD39C9B}" destId="{F2B8F253-73B0-46FF-9D10-CDAD4065C8B7}" srcOrd="0" destOrd="1" presId="urn:microsoft.com/office/officeart/2005/8/layout/radial2"/>
    <dgm:cxn modelId="{290F66D8-9385-45A0-ACBB-1265242F791B}" srcId="{1E56AD3B-D6B6-4DD1-9746-956E2F74EE52}" destId="{ED965E05-4BF6-4F6E-9648-523D08F68CC4}" srcOrd="0" destOrd="0" parTransId="{F3B372A6-4224-4118-A61D-5BA84E380D41}" sibTransId="{D20492FF-1397-4C5E-AE6D-0D887CED9652}"/>
    <dgm:cxn modelId="{9506FCBD-92AA-4FB5-9C84-139D31DA1DD2}" srcId="{BD7C596C-6AB8-431B-9177-C317E4437F67}" destId="{BC84BF4A-D9B7-4323-96FF-63695033D022}" srcOrd="0" destOrd="0" parTransId="{E0504691-4332-4C2C-9C05-A2EA56D3C6BF}" sibTransId="{659B8C27-1D1A-4CFF-A8FD-6C36CD5C87B8}"/>
    <dgm:cxn modelId="{B5E79B54-0B3A-426D-B665-D9C6BB5C9D99}" srcId="{3FF16430-ADC8-4B90-B6C3-705AFA584829}" destId="{6D3287BA-42A8-46FC-8468-679A38BFC041}" srcOrd="1" destOrd="0" parTransId="{38B93837-D941-4E77-B7E1-0F893E4F06AF}" sibTransId="{37992FEF-8B47-42C8-9D4E-2009957497AF}"/>
    <dgm:cxn modelId="{98330390-539E-46F9-84FD-5074B1963147}" type="presOf" srcId="{E1DA6975-E01A-4C67-885F-A91E8DECEA52}" destId="{CBBC1A7C-32DA-4E95-8790-1A5A42C2D3A4}" srcOrd="0" destOrd="0" presId="urn:microsoft.com/office/officeart/2005/8/layout/radial2"/>
    <dgm:cxn modelId="{813CD198-122D-4D69-ADDF-264BECD731EE}" type="presParOf" srcId="{CBBC1A7C-32DA-4E95-8790-1A5A42C2D3A4}" destId="{C5467721-4812-41A5-AA2F-B7AAD3EA009C}" srcOrd="0" destOrd="0" presId="urn:microsoft.com/office/officeart/2005/8/layout/radial2"/>
    <dgm:cxn modelId="{47F53765-8707-48A5-AA25-CBEB657D0DD2}" type="presParOf" srcId="{C5467721-4812-41A5-AA2F-B7AAD3EA009C}" destId="{E81BE7FE-EF30-4041-AF92-E3232E6216FF}" srcOrd="0" destOrd="0" presId="urn:microsoft.com/office/officeart/2005/8/layout/radial2"/>
    <dgm:cxn modelId="{593970E4-7FB9-410B-87CF-35E03D74BE3F}" type="presParOf" srcId="{E81BE7FE-EF30-4041-AF92-E3232E6216FF}" destId="{24F8DCE6-F558-4C05-826D-39AE3097A2F8}" srcOrd="0" destOrd="0" presId="urn:microsoft.com/office/officeart/2005/8/layout/radial2"/>
    <dgm:cxn modelId="{9287340E-1254-42D6-A2F4-D1076C490C4A}" type="presParOf" srcId="{E81BE7FE-EF30-4041-AF92-E3232E6216FF}" destId="{654D1A65-550C-4661-A709-6E82A1597F1F}" srcOrd="1" destOrd="0" presId="urn:microsoft.com/office/officeart/2005/8/layout/radial2"/>
    <dgm:cxn modelId="{8EA4D8C5-A9D7-4C94-B119-FE4EBF238DFD}" type="presParOf" srcId="{C5467721-4812-41A5-AA2F-B7AAD3EA009C}" destId="{204DC2E6-9144-4B33-904A-64F996E953DE}" srcOrd="1" destOrd="0" presId="urn:microsoft.com/office/officeart/2005/8/layout/radial2"/>
    <dgm:cxn modelId="{F6A4283B-58CC-43D6-B310-381F4DA533D4}" type="presParOf" srcId="{C5467721-4812-41A5-AA2F-B7AAD3EA009C}" destId="{D169D5BD-345F-4F41-9DC0-0FA69B8E8A92}" srcOrd="2" destOrd="0" presId="urn:microsoft.com/office/officeart/2005/8/layout/radial2"/>
    <dgm:cxn modelId="{872D05C7-D8A1-41B1-A8A9-D5F05AC5D0E4}" type="presParOf" srcId="{D169D5BD-345F-4F41-9DC0-0FA69B8E8A92}" destId="{BA47BBDC-9960-4C51-AF12-B1A6DFC5B55D}" srcOrd="0" destOrd="0" presId="urn:microsoft.com/office/officeart/2005/8/layout/radial2"/>
    <dgm:cxn modelId="{369D3D4A-FFBC-4DD3-99EC-0E4D88B56AFF}" type="presParOf" srcId="{D169D5BD-345F-4F41-9DC0-0FA69B8E8A92}" destId="{F2B8F253-73B0-46FF-9D10-CDAD4065C8B7}" srcOrd="1" destOrd="0" presId="urn:microsoft.com/office/officeart/2005/8/layout/radial2"/>
    <dgm:cxn modelId="{2F5FBA69-7566-4B05-AC81-EEDD7934D647}" type="presParOf" srcId="{C5467721-4812-41A5-AA2F-B7AAD3EA009C}" destId="{E6868D58-7C07-4F8B-9EC0-263EE20743C9}" srcOrd="3" destOrd="0" presId="urn:microsoft.com/office/officeart/2005/8/layout/radial2"/>
    <dgm:cxn modelId="{09A5103E-5BB5-47DF-9647-695EA09F34CC}" type="presParOf" srcId="{C5467721-4812-41A5-AA2F-B7AAD3EA009C}" destId="{D4997EC2-9D34-4156-B2DC-D85DDDF670D7}" srcOrd="4" destOrd="0" presId="urn:microsoft.com/office/officeart/2005/8/layout/radial2"/>
    <dgm:cxn modelId="{09F81DA9-1E34-4EC4-843C-B974C9CDD2DB}" type="presParOf" srcId="{D4997EC2-9D34-4156-B2DC-D85DDDF670D7}" destId="{C21D3410-48CA-47EC-82FB-B2A59E198F2E}" srcOrd="0" destOrd="0" presId="urn:microsoft.com/office/officeart/2005/8/layout/radial2"/>
    <dgm:cxn modelId="{FDA8A706-64A3-4F9E-841C-D5F03136BE95}" type="presParOf" srcId="{D4997EC2-9D34-4156-B2DC-D85DDDF670D7}" destId="{72BBEDAD-8BD3-4FAD-9E77-0BBBEAEC55A6}" srcOrd="1" destOrd="0" presId="urn:microsoft.com/office/officeart/2005/8/layout/radial2"/>
    <dgm:cxn modelId="{B8E4A317-9682-4BDC-8606-0B9A96169154}" type="presParOf" srcId="{C5467721-4812-41A5-AA2F-B7AAD3EA009C}" destId="{0047F2DE-2D58-44FF-8518-1C6841B26DA2}" srcOrd="5" destOrd="0" presId="urn:microsoft.com/office/officeart/2005/8/layout/radial2"/>
    <dgm:cxn modelId="{A0C5C953-5A0F-40CE-BED2-2FE28B86FE38}" type="presParOf" srcId="{C5467721-4812-41A5-AA2F-B7AAD3EA009C}" destId="{098B84FA-5D64-4D17-B721-F41C44F2AAF7}" srcOrd="6" destOrd="0" presId="urn:microsoft.com/office/officeart/2005/8/layout/radial2"/>
    <dgm:cxn modelId="{64D38756-6D21-4125-A15C-491BC7001E7B}" type="presParOf" srcId="{098B84FA-5D64-4D17-B721-F41C44F2AAF7}" destId="{231985AA-3EE3-4B4E-8FE3-82C1E6168B76}" srcOrd="0" destOrd="0" presId="urn:microsoft.com/office/officeart/2005/8/layout/radial2"/>
    <dgm:cxn modelId="{F4046EAC-77BE-45D7-8A4B-60D833F1D384}" type="presParOf" srcId="{098B84FA-5D64-4D17-B721-F41C44F2AAF7}" destId="{E0DBAC9D-5F10-4F20-909C-04402A1A081F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94D445-8CC2-4B8C-B79D-427B0A4E351A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296ECF-E3C6-4AA4-8101-F3A822FE5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68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637C22-D76B-4217-8570-37618F69E2D6}" type="datetimeFigureOut">
              <a:rPr lang="ru-RU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94" tIns="44897" rIns="89794" bIns="4489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89794" tIns="44897" rIns="89794" bIns="4489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2AE091-BC4B-4115-A530-0D259678F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7779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3123D-D842-4527-A3E9-435E3DBC5859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BDB6-30A7-41A6-8734-8020265BB2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48D-E9E8-4BF0-85B3-FEDCAAC8710C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0BDC0-DB4A-4256-8A9A-8CC4431B9F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6D776-A772-440A-BA22-D99DB60DFABC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B8889-17C3-40CB-8073-3051379ADE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827088" y="1557338"/>
            <a:ext cx="2881312" cy="1584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44E2-5EC2-4D99-990B-E68052ED88F1}" type="datetime1">
              <a:rPr lang="ru-RU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A32D6-CDD4-40B5-BA4D-400766583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09E9-FC17-4603-979F-7C00681E2BF6}" type="datetime1">
              <a:rPr lang="ru-RU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10A-D645-40F0-88BE-A5FD2D7AB1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7EDC-1A0C-46D4-9653-AE33D03B1C75}" type="datetime1">
              <a:rPr lang="ru-RU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B101-3215-4BDF-90A0-110B90A934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690D-1DB1-4471-8C38-ABC745269583}" type="datetime1">
              <a:rPr lang="ru-RU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D9DD-B6CC-45E7-A29D-D07E93D4B1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C84B-EE8B-4169-A066-A6AD314508A4}" type="datetime1">
              <a:rPr lang="ru-RU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C5FA-2B08-4416-BC56-32C1D7A091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D68EE-9779-4C2F-A168-131E5BBFB1C7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C571F-7BEE-48F2-A61B-79415AC9C5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7DC34-0FED-42F0-B4CA-52D65DEF4A02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68CEC-64C8-4608-8970-C22A644C1C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6058A-A330-4CCB-9FBA-7B46599848DD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7B18B-5DFB-41B7-B2DF-C2FA1A7ABE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238CC-7E32-43E7-A353-8FCD92D057E5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1A51D-E898-4CEC-8D80-C297E06152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928FD4-28DE-49D7-A14D-D0DE077E28FD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3451F-B726-46ED-97CA-232EDF29C3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5B92C-B420-4C57-9D28-4892D82E25BE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E448-4AB3-4D03-A94E-4460397482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7797E-2D58-407D-BF26-37DAB5037438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DE13-C614-49B7-B2FA-188BDFCCC1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8B204-FF72-44BA-84CE-438DC808A930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24F0D-141C-4487-8668-323124E6A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9238CC-7E32-43E7-A353-8FCD92D057E5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F1A51D-E898-4CEC-8D80-C297E06152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748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isionzero.global/ru/prisoedinaites-k-na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804025" y="630872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1187624" y="2492896"/>
            <a:ext cx="7128792" cy="107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О реализации концепции </a:t>
            </a:r>
          </a:p>
          <a:p>
            <a:pPr algn="ctr">
              <a:lnSpc>
                <a:spcPct val="114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«Нулевой травматизм»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67544" y="5373216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Начальник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отдела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трудовых правоотношений и охраны труда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управления по труду и занятости </a:t>
            </a:r>
            <a:r>
              <a:rPr lang="ru-RU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населения области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О.Н. Гребеник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DDD12-A1C8-4616-AF4E-F754E2B12D6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143125" y="2500313"/>
            <a:ext cx="4964113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857375" y="6357938"/>
            <a:ext cx="5143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  <a:ea typeface="+mj-ea"/>
                <a:cs typeface="Arial" charset="0"/>
              </a:rPr>
              <a:t>Межведомственное взаимодействие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000750" y="2286000"/>
            <a:ext cx="2857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+mj-ea"/>
                <a:cs typeface="Arial" charset="0"/>
              </a:rPr>
              <a:t>Управление по труду            и занятости населения Белгородской области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357938" y="4929188"/>
            <a:ext cx="25003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+mj-ea"/>
                <a:cs typeface="Arial" charset="0"/>
              </a:rPr>
              <a:t>Центр охраны                     труда Белгородской области</a:t>
            </a:r>
          </a:p>
        </p:txBody>
      </p:sp>
      <p:sp>
        <p:nvSpPr>
          <p:cNvPr id="27656" name="Прямоугольник 10"/>
          <p:cNvSpPr>
            <a:spLocks noChangeArrowheads="1"/>
          </p:cNvSpPr>
          <p:nvPr/>
        </p:nvSpPr>
        <p:spPr bwMode="auto">
          <a:xfrm>
            <a:off x="1428750" y="785794"/>
            <a:ext cx="5786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Arial Narrow" pitchFamily="34" charset="0"/>
              </a:rPr>
              <a:t>Совершенствование системы управления рисками производственного травматизма на предприятиях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3929063" y="1785938"/>
            <a:ext cx="928687" cy="714375"/>
          </a:xfrm>
          <a:prstGeom prst="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57188" y="2786063"/>
            <a:ext cx="23574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+mj-ea"/>
                <a:cs typeface="Arial" charset="0"/>
              </a:rPr>
              <a:t>Государственная инспекция труда                 в Белгородской области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357938" y="3429000"/>
            <a:ext cx="27860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+mj-ea"/>
                <a:cs typeface="Arial" charset="0"/>
              </a:rPr>
              <a:t>Администрации муниципальных образований Белгородской области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4429125"/>
            <a:ext cx="3286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+mj-ea"/>
                <a:cs typeface="Arial" charset="0"/>
              </a:rPr>
              <a:t>Белгородское областное объединение организаций профсоюзов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85813" y="3714750"/>
            <a:ext cx="1357312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43125" y="3714750"/>
            <a:ext cx="571500" cy="4286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15063" y="3000375"/>
            <a:ext cx="257175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5286375" y="3000375"/>
            <a:ext cx="928688" cy="5000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72250" y="4500563"/>
            <a:ext cx="2428875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5715000" y="4500563"/>
            <a:ext cx="857250" cy="7143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858000" y="5572125"/>
            <a:ext cx="1571625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643563" y="5572125"/>
            <a:ext cx="1214437" cy="4286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857250" y="5429250"/>
            <a:ext cx="135731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214563" y="5429250"/>
            <a:ext cx="571500" cy="4286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71" name="Picture 2" descr="C:\Documents and Settings\Тимофеев\Рабочий стол\scho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857375"/>
            <a:ext cx="38576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2" descr="C:\Documents and Settings\Тимофеев\Рабочий стол\scho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3143250"/>
            <a:ext cx="38576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2" descr="C:\Documents and Settings\Тимофеев\Рабочий стол\scho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572000"/>
            <a:ext cx="38576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4" name="Picture 2" descr="C:\Documents and Settings\Тимофеев\Рабочий стол\scho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357438"/>
            <a:ext cx="3857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5" name="Picture 2" descr="C:\Documents and Settings\Тимофеев\Рабочий стол\scho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14813"/>
            <a:ext cx="38576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rgbClr val="002060"/>
                </a:solidFill>
                <a:latin typeface="Arial Narrow" pitchFamily="34" charset="0"/>
              </a:rPr>
              <a:t>Благодарю </a:t>
            </a:r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за внимание!</a:t>
            </a:r>
            <a:endParaRPr lang="ru-RU" sz="3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1214422"/>
            <a:ext cx="6858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Зарегистрируйтесь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странице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http://visionzero.global/ru/prisoedinaites-k-nam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9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33575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F284B-A584-4D9E-8F15-E4A988E9B05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62475" y="2143125"/>
            <a:ext cx="4581525" cy="24288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defRPr/>
            </a:pPr>
            <a:endParaRPr lang="ru-RU" alt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onsolas" pitchFamily="49" charset="0"/>
              <a:ea typeface="+mj-ea"/>
              <a:cs typeface="Arial" charset="0"/>
            </a:endParaRPr>
          </a:p>
        </p:txBody>
      </p:sp>
      <p:sp>
        <p:nvSpPr>
          <p:cNvPr id="14341" name="Прямоугольник 22"/>
          <p:cNvSpPr>
            <a:spLocks noChangeArrowheads="1"/>
          </p:cNvSpPr>
          <p:nvPr/>
        </p:nvSpPr>
        <p:spPr bwMode="auto">
          <a:xfrm>
            <a:off x="3429000" y="1500188"/>
            <a:ext cx="571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Arial" charset="0"/>
              </a:rPr>
              <a:t>специфический показатель условий охраны труда, подразумевающий совокупность производственных травм работников                      за определённый период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1571625"/>
            <a:ext cx="3143250" cy="78581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eaLnBrk="0" hangingPunct="0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Consolas" pitchFamily="49" charset="0"/>
                <a:ea typeface="+mj-ea"/>
                <a:cs typeface="Arial" charset="0"/>
              </a:rPr>
              <a:t>Производственный травматизм</a:t>
            </a:r>
            <a:endParaRPr lang="ru-RU" altLang="ru-RU" sz="2400" dirty="0">
              <a:solidFill>
                <a:srgbClr val="C00000"/>
              </a:solidFill>
              <a:latin typeface="Consolas" pitchFamily="49" charset="0"/>
              <a:ea typeface="+mj-ea"/>
              <a:cs typeface="Arial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929188" y="3214688"/>
            <a:ext cx="2000250" cy="6429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ru-RU" altLang="ru-RU" sz="2200" dirty="0">
                <a:solidFill>
                  <a:srgbClr val="C00000"/>
                </a:solidFill>
                <a:latin typeface="Comic Sans MS" pitchFamily="66" charset="0"/>
                <a:ea typeface="+mj-ea"/>
                <a:cs typeface="Arial" charset="0"/>
              </a:rPr>
              <a:t>Технические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857750" y="4071938"/>
            <a:ext cx="28575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ru-RU" altLang="ru-RU" sz="2200" dirty="0">
                <a:solidFill>
                  <a:srgbClr val="C00000"/>
                </a:solidFill>
                <a:latin typeface="Comic Sans MS" pitchFamily="66" charset="0"/>
                <a:ea typeface="+mj-ea"/>
                <a:cs typeface="Arial" charset="0"/>
              </a:rPr>
              <a:t>Организационные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857750" y="5072063"/>
            <a:ext cx="3857625" cy="5715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ru-RU" sz="2200" dirty="0">
                <a:solidFill>
                  <a:srgbClr val="C00000"/>
                </a:solidFill>
                <a:latin typeface="Comic Sans MS" pitchFamily="66" charset="0"/>
                <a:ea typeface="+mj-ea"/>
                <a:cs typeface="Arial" charset="0"/>
              </a:rPr>
              <a:t>Санитарно-гигиенические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000625" y="5857875"/>
            <a:ext cx="2714625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ru-RU" altLang="ru-RU" sz="2200" dirty="0">
                <a:solidFill>
                  <a:srgbClr val="C00000"/>
                </a:solidFill>
                <a:latin typeface="Comic Sans MS" pitchFamily="66" charset="0"/>
                <a:ea typeface="+mj-ea"/>
                <a:cs typeface="Arial" charset="0"/>
              </a:rPr>
              <a:t>Психофизические</a:t>
            </a:r>
          </a:p>
        </p:txBody>
      </p:sp>
      <p:sp>
        <p:nvSpPr>
          <p:cNvPr id="15372" name="Прямоугольник 30"/>
          <p:cNvSpPr>
            <a:spLocks noChangeArrowheads="1"/>
          </p:cNvSpPr>
          <p:nvPr/>
        </p:nvSpPr>
        <p:spPr bwMode="auto">
          <a:xfrm>
            <a:off x="285750" y="3286125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Consolas" pitchFamily="49" charset="0"/>
              </a:rPr>
              <a:t>Причины</a:t>
            </a:r>
            <a:endParaRPr lang="ru-RU" b="1"/>
          </a:p>
        </p:txBody>
      </p:sp>
      <p:sp>
        <p:nvSpPr>
          <p:cNvPr id="18" name="Овал 17"/>
          <p:cNvSpPr/>
          <p:nvPr/>
        </p:nvSpPr>
        <p:spPr>
          <a:xfrm>
            <a:off x="4286250" y="3143250"/>
            <a:ext cx="571500" cy="7143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500438" y="3286125"/>
            <a:ext cx="500062" cy="35718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429000" y="1857375"/>
            <a:ext cx="500063" cy="35718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86250" y="4071938"/>
            <a:ext cx="571500" cy="7143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86250" y="4929188"/>
            <a:ext cx="571500" cy="7143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286250" y="5857875"/>
            <a:ext cx="571500" cy="7143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2861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4286250"/>
            <a:ext cx="3825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5072063"/>
            <a:ext cx="38258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6000750"/>
            <a:ext cx="3825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804025" y="630872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563BA8-A68E-41A5-8D56-C246C82A3E34}" type="slidenum"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1043608" y="2500306"/>
            <a:ext cx="712879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Минтруд России 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 ноябре 2019 года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Правительство Белгородской области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Управление по труду и занятости населения Белгородской области</a:t>
            </a:r>
          </a:p>
          <a:p>
            <a:pPr algn="ctr"/>
            <a:endParaRPr lang="ru-RU" sz="15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стали официальными партнерами глобальной кампании Концепции «нулевого травматизма»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529875"/>
            <a:ext cx="4947462" cy="1970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98903" y="418115"/>
            <a:ext cx="7416824" cy="92211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Семь «Золотых» правил концепции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«Vision Zero»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696833682"/>
              </p:ext>
            </p:extLst>
          </p:nvPr>
        </p:nvGraphicFramePr>
        <p:xfrm>
          <a:off x="124805" y="1196752"/>
          <a:ext cx="878497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5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970"/>
            <a:ext cx="2121462" cy="1222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2" y="144051"/>
            <a:ext cx="8830060" cy="6535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5" y="200071"/>
            <a:ext cx="8775649" cy="58420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34" y="101369"/>
            <a:ext cx="8767876" cy="63142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81" y="178730"/>
            <a:ext cx="8767876" cy="50871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214312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87CC2-D1AB-4C39-81CD-40B959A06FA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5357813" y="1857375"/>
            <a:ext cx="1171575" cy="1171575"/>
            <a:chOff x="2310238" y="64"/>
            <a:chExt cx="1171575" cy="1171575"/>
          </a:xfrm>
        </p:grpSpPr>
        <p:sp>
          <p:nvSpPr>
            <p:cNvPr id="7" name="Овал 6"/>
            <p:cNvSpPr/>
            <p:nvPr/>
          </p:nvSpPr>
          <p:spPr>
            <a:xfrm>
              <a:off x="2310238" y="64"/>
              <a:ext cx="1171575" cy="1171575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2481688" y="171514"/>
              <a:ext cx="828675" cy="82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195" tIns="36195" rIns="36195" bIns="36195" spcCol="1270" anchor="ctr"/>
            <a:lstStyle/>
            <a:p>
              <a:pPr algn="ctr" defTabSz="2533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700" dirty="0"/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5357813" y="4071938"/>
            <a:ext cx="1171575" cy="1171575"/>
            <a:chOff x="2310238" y="64"/>
            <a:chExt cx="1171575" cy="1171575"/>
          </a:xfrm>
        </p:grpSpPr>
        <p:sp>
          <p:nvSpPr>
            <p:cNvPr id="10" name="Овал 9"/>
            <p:cNvSpPr/>
            <p:nvPr/>
          </p:nvSpPr>
          <p:spPr>
            <a:xfrm>
              <a:off x="2310238" y="64"/>
              <a:ext cx="1171575" cy="1171575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481688" y="171514"/>
              <a:ext cx="828675" cy="82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195" tIns="36195" rIns="36195" bIns="36195" spcCol="1270" anchor="ctr"/>
            <a:lstStyle/>
            <a:p>
              <a:pPr algn="ctr" defTabSz="2533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700" dirty="0"/>
            </a:p>
          </p:txBody>
        </p:sp>
      </p:grpSp>
      <p:sp>
        <p:nvSpPr>
          <p:cNvPr id="26631" name="Заголовок 1"/>
          <p:cNvSpPr txBox="1">
            <a:spLocks/>
          </p:cNvSpPr>
          <p:nvPr/>
        </p:nvSpPr>
        <p:spPr bwMode="auto">
          <a:xfrm>
            <a:off x="6215063" y="2071688"/>
            <a:ext cx="17145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500" b="1">
                <a:solidFill>
                  <a:srgbClr val="C00000"/>
                </a:solidFill>
                <a:latin typeface="Comic Sans MS" pitchFamily="66" charset="0"/>
              </a:rPr>
              <a:t>Высокая                 степень гибкости</a:t>
            </a:r>
          </a:p>
        </p:txBody>
      </p:sp>
      <p:sp>
        <p:nvSpPr>
          <p:cNvPr id="26632" name="Заголовок 1"/>
          <p:cNvSpPr txBox="1">
            <a:spLocks/>
          </p:cNvSpPr>
          <p:nvPr/>
        </p:nvSpPr>
        <p:spPr bwMode="auto">
          <a:xfrm>
            <a:off x="1928813" y="1571625"/>
            <a:ext cx="2000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500" b="1" dirty="0" smtClean="0">
                <a:solidFill>
                  <a:srgbClr val="C00000"/>
                </a:solidFill>
                <a:latin typeface="Comic Sans MS" pitchFamily="66" charset="0"/>
              </a:rPr>
              <a:t>Открытое </a:t>
            </a:r>
            <a:r>
              <a:rPr lang="ru-RU" altLang="ru-RU" sz="1500" b="1" dirty="0">
                <a:solidFill>
                  <a:srgbClr val="C00000"/>
                </a:solidFill>
                <a:latin typeface="Comic Sans MS" pitchFamily="66" charset="0"/>
              </a:rPr>
              <a:t>взаимодействие</a:t>
            </a:r>
          </a:p>
        </p:txBody>
      </p:sp>
      <p:sp>
        <p:nvSpPr>
          <p:cNvPr id="26633" name="Заголовок 1"/>
          <p:cNvSpPr txBox="1">
            <a:spLocks/>
          </p:cNvSpPr>
          <p:nvPr/>
        </p:nvSpPr>
        <p:spPr bwMode="auto">
          <a:xfrm>
            <a:off x="5214938" y="3143250"/>
            <a:ext cx="2286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500" b="1">
                <a:solidFill>
                  <a:srgbClr val="C00000"/>
                </a:solidFill>
                <a:latin typeface="Comic Sans MS" pitchFamily="66" charset="0"/>
              </a:rPr>
              <a:t>Повышение мотивированности работодателей</a:t>
            </a:r>
          </a:p>
        </p:txBody>
      </p:sp>
      <p:sp>
        <p:nvSpPr>
          <p:cNvPr id="26634" name="Заголовок 1"/>
          <p:cNvSpPr txBox="1">
            <a:spLocks/>
          </p:cNvSpPr>
          <p:nvPr/>
        </p:nvSpPr>
        <p:spPr bwMode="auto">
          <a:xfrm>
            <a:off x="3357563" y="5572125"/>
            <a:ext cx="228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500" b="1">
                <a:solidFill>
                  <a:srgbClr val="C00000"/>
                </a:solidFill>
                <a:latin typeface="Comic Sans MS" pitchFamily="66" charset="0"/>
              </a:rPr>
              <a:t>Активное                    участие  органов исполнительной власти</a:t>
            </a:r>
          </a:p>
        </p:txBody>
      </p:sp>
      <p:sp>
        <p:nvSpPr>
          <p:cNvPr id="26635" name="Заголовок 1"/>
          <p:cNvSpPr txBox="1">
            <a:spLocks/>
          </p:cNvSpPr>
          <p:nvPr/>
        </p:nvSpPr>
        <p:spPr bwMode="auto">
          <a:xfrm>
            <a:off x="5643563" y="5500688"/>
            <a:ext cx="17145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500" b="1">
                <a:solidFill>
                  <a:srgbClr val="C00000"/>
                </a:solidFill>
                <a:latin typeface="Comic Sans MS" pitchFamily="66" charset="0"/>
              </a:rPr>
              <a:t>Превентивный подход</a:t>
            </a:r>
          </a:p>
        </p:txBody>
      </p:sp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2500313" y="4714875"/>
            <a:ext cx="1171575" cy="1171575"/>
            <a:chOff x="2310238" y="64"/>
            <a:chExt cx="1171575" cy="1171575"/>
          </a:xfrm>
        </p:grpSpPr>
        <p:sp>
          <p:nvSpPr>
            <p:cNvPr id="18" name="Овал 17"/>
            <p:cNvSpPr/>
            <p:nvPr/>
          </p:nvSpPr>
          <p:spPr>
            <a:xfrm>
              <a:off x="2310238" y="64"/>
              <a:ext cx="1171575" cy="1171575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2481688" y="171514"/>
              <a:ext cx="828675" cy="82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195" tIns="36195" rIns="36195" bIns="36195" spcCol="1270" anchor="ctr"/>
            <a:lstStyle/>
            <a:p>
              <a:pPr algn="ctr" defTabSz="2533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700" dirty="0"/>
            </a:p>
          </p:txBody>
        </p:sp>
      </p:grpSp>
      <p:sp>
        <p:nvSpPr>
          <p:cNvPr id="26637" name="Заголовок 1"/>
          <p:cNvSpPr txBox="1">
            <a:spLocks/>
          </p:cNvSpPr>
          <p:nvPr/>
        </p:nvSpPr>
        <p:spPr bwMode="auto">
          <a:xfrm>
            <a:off x="1285875" y="5929313"/>
            <a:ext cx="2000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500" b="1">
                <a:solidFill>
                  <a:srgbClr val="C00000"/>
                </a:solidFill>
                <a:latin typeface="Comic Sans MS" pitchFamily="66" charset="0"/>
              </a:rPr>
              <a:t>Конкретные                   меры профилактики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 rot="16200000">
            <a:off x="-2321719" y="3464719"/>
            <a:ext cx="6143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Ключевые  преимущества  концепции</a:t>
            </a:r>
          </a:p>
        </p:txBody>
      </p:sp>
      <p:pic>
        <p:nvPicPr>
          <p:cNvPr id="2664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4500563"/>
            <a:ext cx="7032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3" descr="C:\Documents and Settings\Тимофеев\Рабочий стол\773948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31432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88" y="4143375"/>
            <a:ext cx="887412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500" y="1500188"/>
            <a:ext cx="84613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88" y="4857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25" y="2071688"/>
            <a:ext cx="84613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13236</TotalTime>
  <Words>222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Семь «Золотых» правил концепции «Vision Zero»</vt:lpstr>
      <vt:lpstr>Слайд 5</vt:lpstr>
      <vt:lpstr>Слайд 6</vt:lpstr>
      <vt:lpstr>Слайд 7</vt:lpstr>
      <vt:lpstr>Слайд 8</vt:lpstr>
      <vt:lpstr>Слайд 9</vt:lpstr>
      <vt:lpstr>Слайд 10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Сергеев Петр Сергеевич</dc:creator>
  <cp:lastModifiedBy>comp</cp:lastModifiedBy>
  <cp:revision>1118</cp:revision>
  <cp:lastPrinted>2015-07-29T13:44:30Z</cp:lastPrinted>
  <dcterms:created xsi:type="dcterms:W3CDTF">2015-07-29T11:03:44Z</dcterms:created>
  <dcterms:modified xsi:type="dcterms:W3CDTF">2020-02-17T13:43:30Z</dcterms:modified>
</cp:coreProperties>
</file>