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9" r:id="rId2"/>
    <p:sldId id="320" r:id="rId3"/>
    <p:sldId id="324" r:id="rId4"/>
    <p:sldId id="323" r:id="rId5"/>
    <p:sldId id="322" r:id="rId6"/>
    <p:sldId id="321" r:id="rId7"/>
    <p:sldId id="319" r:id="rId8"/>
    <p:sldId id="325" r:id="rId9"/>
    <p:sldId id="326" r:id="rId10"/>
    <p:sldId id="318" r:id="rId11"/>
  </p:sldIdLst>
  <p:sldSz cx="10693400" cy="60198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71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AAAC"/>
    <a:srgbClr val="FF2F2F"/>
    <a:srgbClr val="F20000"/>
    <a:srgbClr val="7F8083"/>
    <a:srgbClr val="F5D699"/>
    <a:srgbClr val="F7DFAF"/>
    <a:srgbClr val="EFBE61"/>
    <a:srgbClr val="008EC1"/>
    <a:srgbClr val="7C7D80"/>
    <a:srgbClr val="7B7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04" autoAdjust="0"/>
  </p:normalViewPr>
  <p:slideViewPr>
    <p:cSldViewPr>
      <p:cViewPr varScale="1">
        <p:scale>
          <a:sx n="121" d="100"/>
          <a:sy n="121" d="100"/>
        </p:scale>
        <p:origin x="-648" y="-96"/>
      </p:cViewPr>
      <p:guideLst>
        <p:guide orient="horz" pos="2871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4B400-18D7-4E70-9BC9-0F52A8FDA5D5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55257-2E40-4940-AF16-3BAD17ECB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791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330" cy="340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423" y="0"/>
            <a:ext cx="4300855" cy="340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C9D4-3A7E-4A8A-BE34-DBC3822E9726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412" y="3271561"/>
            <a:ext cx="7941401" cy="26764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75"/>
            <a:ext cx="4302330" cy="340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423" y="6457075"/>
            <a:ext cx="4300855" cy="340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55C02-8735-4F00-8579-6C2C1B54D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1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5C02-8735-4F00-8579-6C2C1B54D98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2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55C02-8735-4F00-8579-6C2C1B54D9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59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1866138"/>
            <a:ext cx="9089390" cy="1264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3371088"/>
            <a:ext cx="7485380" cy="150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384554"/>
            <a:ext cx="4651629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384554"/>
            <a:ext cx="4651629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0693400" cy="30099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20" tIns="40110" rIns="80220" bIns="40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2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009900"/>
            <a:ext cx="10693400" cy="30099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20" tIns="40110" rIns="80220" bIns="40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2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1381" y="3333185"/>
            <a:ext cx="4028126" cy="76944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500" cap="all" spc="26" baseline="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1381" y="5443327"/>
            <a:ext cx="4028126" cy="246221"/>
          </a:xfrm>
        </p:spPr>
        <p:txBody>
          <a:bodyPr anchor="b"/>
          <a:lstStyle>
            <a:lvl1pPr>
              <a:spcBef>
                <a:spcPts val="0"/>
              </a:spcBef>
              <a:defRPr sz="1600" cap="none" spc="26" baseline="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0" y="379024"/>
            <a:ext cx="3191171" cy="7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009900"/>
            <a:ext cx="10693400" cy="30099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20" tIns="40110" rIns="80220" bIns="40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2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0693400" cy="30099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220" tIns="40110" rIns="80220" bIns="401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022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2077" y="4138354"/>
            <a:ext cx="5061265" cy="1551194"/>
          </a:xfrm>
        </p:spPr>
        <p:txBody>
          <a:bodyPr anchor="b" anchorCtr="0"/>
          <a:lstStyle>
            <a:lvl1pPr marL="0" marR="0" indent="0" algn="l" defTabSz="802203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cap="none" spc="26" baseline="0">
                <a:solidFill>
                  <a:schemeClr val="bg2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1381" y="2048644"/>
            <a:ext cx="4871902" cy="646331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100" cap="all" spc="26" baseline="0">
                <a:solidFill>
                  <a:schemeClr val="bg1"/>
                </a:solidFill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=""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9" y="379025"/>
            <a:ext cx="2111565" cy="5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1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8000">
              <a:schemeClr val="tx2"/>
            </a:gs>
            <a:gs pos="70000">
              <a:srgbClr val="C4D6EB"/>
            </a:gs>
            <a:gs pos="97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98" y="376016"/>
            <a:ext cx="280670" cy="280670"/>
          </a:xfrm>
          <a:custGeom>
            <a:avLst/>
            <a:gdLst/>
            <a:ahLst/>
            <a:cxnLst/>
            <a:rect l="l" t="t" r="r" b="b"/>
            <a:pathLst>
              <a:path w="280670" h="280670">
                <a:moveTo>
                  <a:pt x="140195" y="0"/>
                </a:moveTo>
                <a:lnTo>
                  <a:pt x="95886" y="7149"/>
                </a:lnTo>
                <a:lnTo>
                  <a:pt x="57401" y="27056"/>
                </a:lnTo>
                <a:lnTo>
                  <a:pt x="27052" y="57409"/>
                </a:lnTo>
                <a:lnTo>
                  <a:pt x="7148" y="95897"/>
                </a:lnTo>
                <a:lnTo>
                  <a:pt x="0" y="140208"/>
                </a:lnTo>
                <a:lnTo>
                  <a:pt x="7148" y="184523"/>
                </a:lnTo>
                <a:lnTo>
                  <a:pt x="27052" y="223011"/>
                </a:lnTo>
                <a:lnTo>
                  <a:pt x="57401" y="253363"/>
                </a:lnTo>
                <a:lnTo>
                  <a:pt x="95886" y="273267"/>
                </a:lnTo>
                <a:lnTo>
                  <a:pt x="140195" y="280416"/>
                </a:lnTo>
                <a:lnTo>
                  <a:pt x="184523" y="273267"/>
                </a:lnTo>
                <a:lnTo>
                  <a:pt x="191649" y="269582"/>
                </a:lnTo>
                <a:lnTo>
                  <a:pt x="140195" y="269582"/>
                </a:lnTo>
                <a:lnTo>
                  <a:pt x="89841" y="259417"/>
                </a:lnTo>
                <a:lnTo>
                  <a:pt x="48726" y="231694"/>
                </a:lnTo>
                <a:lnTo>
                  <a:pt x="21008" y="190571"/>
                </a:lnTo>
                <a:lnTo>
                  <a:pt x="10845" y="140208"/>
                </a:lnTo>
                <a:lnTo>
                  <a:pt x="21008" y="89844"/>
                </a:lnTo>
                <a:lnTo>
                  <a:pt x="48726" y="48721"/>
                </a:lnTo>
                <a:lnTo>
                  <a:pt x="89841" y="20998"/>
                </a:lnTo>
                <a:lnTo>
                  <a:pt x="140195" y="10833"/>
                </a:lnTo>
                <a:lnTo>
                  <a:pt x="191646" y="10833"/>
                </a:lnTo>
                <a:lnTo>
                  <a:pt x="184523" y="7149"/>
                </a:lnTo>
                <a:lnTo>
                  <a:pt x="140195" y="0"/>
                </a:lnTo>
                <a:close/>
              </a:path>
              <a:path w="280670" h="280670">
                <a:moveTo>
                  <a:pt x="191646" y="10833"/>
                </a:moveTo>
                <a:lnTo>
                  <a:pt x="140195" y="10833"/>
                </a:lnTo>
                <a:lnTo>
                  <a:pt x="190565" y="20998"/>
                </a:lnTo>
                <a:lnTo>
                  <a:pt x="231692" y="48721"/>
                </a:lnTo>
                <a:lnTo>
                  <a:pt x="259417" y="89844"/>
                </a:lnTo>
                <a:lnTo>
                  <a:pt x="269582" y="140208"/>
                </a:lnTo>
                <a:lnTo>
                  <a:pt x="259417" y="190571"/>
                </a:lnTo>
                <a:lnTo>
                  <a:pt x="231692" y="231694"/>
                </a:lnTo>
                <a:lnTo>
                  <a:pt x="190565" y="259417"/>
                </a:lnTo>
                <a:lnTo>
                  <a:pt x="140195" y="269582"/>
                </a:lnTo>
                <a:lnTo>
                  <a:pt x="191649" y="269582"/>
                </a:lnTo>
                <a:lnTo>
                  <a:pt x="223019" y="253363"/>
                </a:lnTo>
                <a:lnTo>
                  <a:pt x="253374" y="223011"/>
                </a:lnTo>
                <a:lnTo>
                  <a:pt x="273280" y="184523"/>
                </a:lnTo>
                <a:lnTo>
                  <a:pt x="280428" y="140208"/>
                </a:lnTo>
                <a:lnTo>
                  <a:pt x="273280" y="95897"/>
                </a:lnTo>
                <a:lnTo>
                  <a:pt x="253374" y="57409"/>
                </a:lnTo>
                <a:lnTo>
                  <a:pt x="223019" y="27056"/>
                </a:lnTo>
                <a:lnTo>
                  <a:pt x="191646" y="10833"/>
                </a:lnTo>
                <a:close/>
              </a:path>
            </a:pathLst>
          </a:custGeom>
          <a:solidFill>
            <a:srgbClr val="7778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5817" y="415641"/>
            <a:ext cx="228726" cy="20573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0256" y="466026"/>
            <a:ext cx="769918" cy="1021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240792"/>
            <a:ext cx="9624060" cy="963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384554"/>
            <a:ext cx="9624060" cy="39730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5598414"/>
            <a:ext cx="3421888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5598414"/>
            <a:ext cx="2459482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5598414"/>
            <a:ext cx="2459482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0572AAF4-13F6-465B-96F3-DF45D65EA8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516" y="1739054"/>
            <a:ext cx="7640152" cy="2330472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053"/>
              </a:spcAft>
            </a:pPr>
            <a:r>
              <a:rPr lang="ru-RU" sz="7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проводимой Отделением Белгород работе по профилактике фальшивомонетничества</a:t>
            </a:r>
            <a:endParaRPr lang="ru-RU" sz="1600" dirty="0"/>
          </a:p>
          <a:p>
            <a:pPr>
              <a:spcAft>
                <a:spcPts val="1053"/>
              </a:spcAft>
            </a:pPr>
            <a:endParaRPr lang="ru-RU" sz="1600" dirty="0"/>
          </a:p>
          <a:p>
            <a:pPr>
              <a:spcAft>
                <a:spcPts val="1053"/>
              </a:spcAft>
            </a:pPr>
            <a:endParaRPr lang="ru-RU" sz="1600" dirty="0"/>
          </a:p>
          <a:p>
            <a:pPr>
              <a:spcAft>
                <a:spcPts val="1053"/>
              </a:spcAft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БЕЛЕНКО АНДРЕЙ НИКОЛАЕВИЧ</a:t>
            </a:r>
            <a:endParaRPr lang="ru-RU" sz="7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УПРАВЛЯЮЩий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ОТДЕЛЕНИЕМ ПО БЕЛГОРОДСКОЙ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>
              <a:lnSpc>
                <a:spcPct val="12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ГЛАВНОГО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ЦЕНТРАЛЬНОГО БАНКА РОССИЙСКОЙ ФЕДЕРАЦИИ ПО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ЦЕНТРАЛЬНОМУ ФЕДЕРАЛЬНОМУ ОКРУГУ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587EFEC-CF0F-4A0E-B8A1-591C82D797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01194" y="5573840"/>
            <a:ext cx="4028126" cy="24244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80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015" y="1270847"/>
            <a:ext cx="6338434" cy="1725118"/>
          </a:xfrm>
        </p:spPr>
        <p:txBody>
          <a:bodyPr>
            <a:norm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2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240" y="1101688"/>
            <a:ext cx="8136904" cy="455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114452" y="309600"/>
            <a:ext cx="6965501" cy="634041"/>
          </a:xfrm>
          <a:prstGeom prst="rect">
            <a:avLst/>
          </a:prstGeom>
        </p:spPr>
        <p:txBody>
          <a:bodyPr wrap="square" lIns="0" tIns="0" rIns="0" bIns="0">
            <a:normAutofit fontScale="8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Количество поддельных денежных знаков Банка России, штук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91921" y="5026124"/>
            <a:ext cx="82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59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654512" y="335421"/>
            <a:ext cx="6965501" cy="634041"/>
          </a:xfrm>
          <a:prstGeom prst="rect">
            <a:avLst/>
          </a:prstGeom>
        </p:spPr>
        <p:txBody>
          <a:bodyPr wrap="square" lIns="0" tIns="0" rIns="0" bIns="0"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Показатели выявления поддельных денежных знаков в Отделении Белгород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12" y="1245704"/>
            <a:ext cx="691515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91921" y="5026124"/>
            <a:ext cx="82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60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54512" y="335421"/>
            <a:ext cx="6965501" cy="634041"/>
          </a:xfrm>
          <a:prstGeom prst="rect">
            <a:avLst/>
          </a:prstGeom>
        </p:spPr>
        <p:txBody>
          <a:bodyPr wrap="square" lIns="0" tIns="0" rIns="0" bIns="0">
            <a:normAutofit fontScale="7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Показатели выявления поддельных денежных знаков в Отделении Белгород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28" y="1281708"/>
            <a:ext cx="3935826" cy="4557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720" y="1281706"/>
            <a:ext cx="4438650" cy="455768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91921" y="5026124"/>
            <a:ext cx="82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4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90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097" y="1344688"/>
            <a:ext cx="2213758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36" y="3693416"/>
            <a:ext cx="1680680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97" y="3693416"/>
            <a:ext cx="164391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99072" y="1009291"/>
            <a:ext cx="3252158" cy="3353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защитных волокон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2883" y="1009292"/>
            <a:ext cx="3907766" cy="3353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Подлинные защитные волокна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0474" y="3165893"/>
            <a:ext cx="3350756" cy="2932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Имитация водяного знака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3681" y="3097401"/>
            <a:ext cx="3404867" cy="33539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b="1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Подлинный водяной знак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774" y="3636335"/>
            <a:ext cx="1559321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140" y="1298991"/>
            <a:ext cx="1767275" cy="16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/>
          <p:cNvSpPr txBox="1">
            <a:spLocks noChangeArrowheads="1"/>
          </p:cNvSpPr>
          <p:nvPr/>
        </p:nvSpPr>
        <p:spPr>
          <a:xfrm>
            <a:off x="3654512" y="335421"/>
            <a:ext cx="6965501" cy="634041"/>
          </a:xfrm>
          <a:prstGeom prst="rect">
            <a:avLst/>
          </a:prstGeom>
        </p:spPr>
        <p:txBody>
          <a:bodyPr wrap="square" lIns="0" tIns="0" rIns="0" bIns="0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ru-RU" altLang="ru-RU" sz="2800" b="1" kern="0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3722689" y="335421"/>
            <a:ext cx="6965501" cy="634041"/>
          </a:xfrm>
          <a:prstGeom prst="rect">
            <a:avLst/>
          </a:prstGeom>
        </p:spPr>
        <p:txBody>
          <a:bodyPr wrap="square" lIns="0" tIns="0" rIns="0" bIns="0"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виды подделываемых элементов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91921" y="5026124"/>
            <a:ext cx="82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525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8" y="1173696"/>
            <a:ext cx="3821005" cy="43092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39" y="1173696"/>
            <a:ext cx="5488189" cy="4309244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654512" y="335421"/>
            <a:ext cx="6965501" cy="634041"/>
          </a:xfrm>
          <a:prstGeom prst="rect">
            <a:avLst/>
          </a:prstGeom>
        </p:spPr>
        <p:txBody>
          <a:bodyPr wrap="square" lIns="0" tIns="0" rIns="0" bIns="0"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Профилактические мероприятия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91921" y="5026124"/>
            <a:ext cx="82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6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54512" y="335421"/>
            <a:ext cx="6965501" cy="634041"/>
          </a:xfrm>
          <a:prstGeom prst="rect">
            <a:avLst/>
          </a:prstGeom>
        </p:spPr>
        <p:txBody>
          <a:bodyPr wrap="square" lIns="0" tIns="0" rIns="0" bIns="0"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Профилактические мероприятия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32" y="1065684"/>
            <a:ext cx="3524118" cy="4839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12" y="1477799"/>
            <a:ext cx="5846165" cy="40149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791921" y="5026124"/>
            <a:ext cx="82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7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551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54512" y="335421"/>
            <a:ext cx="6965501" cy="634041"/>
          </a:xfrm>
          <a:prstGeom prst="rect">
            <a:avLst/>
          </a:prstGeom>
        </p:spPr>
        <p:txBody>
          <a:bodyPr wrap="square" lIns="0" tIns="0" rIns="0" bIns="0">
            <a:normAutofit fontScale="925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Профилактические мероприятия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34132" y="953226"/>
            <a:ext cx="9976125" cy="5066574"/>
            <a:chOff x="-377936" y="1241258"/>
            <a:chExt cx="9976125" cy="506657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200" y="1257494"/>
              <a:ext cx="4251489" cy="2943338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936" y="2729163"/>
              <a:ext cx="4251489" cy="2943338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316" y="2109800"/>
              <a:ext cx="4251489" cy="294333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700" y="1241258"/>
              <a:ext cx="4251489" cy="2943338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64" y="3364494"/>
              <a:ext cx="4251489" cy="2943338"/>
            </a:xfrm>
            <a:prstGeom prst="rect">
              <a:avLst/>
            </a:prstGeom>
          </p:spPr>
        </p:pic>
      </p:grpSp>
      <p:sp>
        <p:nvSpPr>
          <p:cNvPr id="13" name="Прямоугольник 12"/>
          <p:cNvSpPr/>
          <p:nvPr/>
        </p:nvSpPr>
        <p:spPr>
          <a:xfrm>
            <a:off x="9791921" y="5026124"/>
            <a:ext cx="82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8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53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654512" y="335421"/>
            <a:ext cx="6965501" cy="634041"/>
          </a:xfrm>
          <a:prstGeom prst="rect">
            <a:avLst/>
          </a:prstGeom>
        </p:spPr>
        <p:txBody>
          <a:bodyPr wrap="square" lIns="0" tIns="0" rIns="0" bIns="0">
            <a:normAutofit fontScale="92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ru-RU" altLang="ru-RU" sz="2800" b="1" kern="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Взаимодействие с правоохранительными органами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44" y="1029680"/>
            <a:ext cx="9144000" cy="4876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1921" y="5026124"/>
            <a:ext cx="8280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9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534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3265</TotalTime>
  <Words>96</Words>
  <Application>Microsoft Office PowerPoint</Application>
  <PresentationFormat>Произвольный</PresentationFormat>
  <Paragraphs>30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Костыря Дмитрий Юрьевич</dc:creator>
  <cp:lastModifiedBy>tsadmin</cp:lastModifiedBy>
  <cp:revision>235</cp:revision>
  <dcterms:created xsi:type="dcterms:W3CDTF">2023-06-19T06:32:01Z</dcterms:created>
  <dcterms:modified xsi:type="dcterms:W3CDTF">2023-11-29T06:11:09Z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2023-02-14T00:00:00Z</vt:filetime>
  </property>
  <property fmtid="{D5CDD505-2E9C-101B-9397-08002B2CF9AE}" pid="3" name="Creator">
    <vt:lpwstr>Adobe InDesign 18.0 (Windows)</vt:lpwstr>
  </property>
  <property fmtid="{D5CDD505-2E9C-101B-9397-08002B2CF9AE}" pid="4" name="LastSaved">
    <vt:filetime>2023-06-19T00:00:00Z</vt:filetime>
  </property>
</Properties>
</file>