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</p:sldMasterIdLst>
  <p:notesMasterIdLst>
    <p:notesMasterId r:id="rId15"/>
  </p:notesMasterIdLst>
  <p:handoutMasterIdLst>
    <p:handoutMasterId r:id="rId16"/>
  </p:handoutMasterIdLst>
  <p:sldIdLst>
    <p:sldId id="2948" r:id="rId4"/>
    <p:sldId id="2949" r:id="rId5"/>
    <p:sldId id="2950" r:id="rId6"/>
    <p:sldId id="2958" r:id="rId7"/>
    <p:sldId id="2951" r:id="rId8"/>
    <p:sldId id="2952" r:id="rId9"/>
    <p:sldId id="2953" r:id="rId10"/>
    <p:sldId id="2954" r:id="rId11"/>
    <p:sldId id="2955" r:id="rId12"/>
    <p:sldId id="2956" r:id="rId13"/>
    <p:sldId id="2957" r:id="rId14"/>
  </p:sldIdLst>
  <p:sldSz cx="12192000" cy="6858000"/>
  <p:notesSz cx="10020300" cy="144494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5557716-5C49-4DD1-ACA3-3E911C086A28}">
          <p14:sldIdLst>
            <p14:sldId id="2948"/>
            <p14:sldId id="2949"/>
            <p14:sldId id="2950"/>
            <p14:sldId id="2958"/>
            <p14:sldId id="2951"/>
            <p14:sldId id="2952"/>
            <p14:sldId id="2953"/>
            <p14:sldId id="2954"/>
            <p14:sldId id="2955"/>
            <p14:sldId id="2956"/>
            <p14:sldId id="29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33CC33"/>
    <a:srgbClr val="0059A3"/>
    <a:srgbClr val="0070C0"/>
    <a:srgbClr val="0280BD"/>
    <a:srgbClr val="F68616"/>
    <a:srgbClr val="9A0000"/>
    <a:srgbClr val="01B6E1"/>
    <a:srgbClr val="005AA4"/>
    <a:srgbClr val="292F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87" autoAdjust="0"/>
    <p:restoredTop sz="99534" autoAdjust="0"/>
  </p:normalViewPr>
  <p:slideViewPr>
    <p:cSldViewPr>
      <p:cViewPr>
        <p:scale>
          <a:sx n="66" d="100"/>
          <a:sy n="66" d="100"/>
        </p:scale>
        <p:origin x="-468" y="-1158"/>
      </p:cViewPr>
      <p:guideLst>
        <p:guide orient="horz" pos="2160"/>
        <p:guide orient="horz" pos="4319"/>
        <p:guide pos="3795"/>
        <p:guide pos="574"/>
        <p:guide pos="71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4341736" cy="721658"/>
          </a:xfrm>
          <a:prstGeom prst="rect">
            <a:avLst/>
          </a:prstGeom>
        </p:spPr>
        <p:txBody>
          <a:bodyPr vert="horz" lIns="134753" tIns="67377" rIns="134753" bIns="67377" rtlCol="0"/>
          <a:lstStyle>
            <a:lvl1pPr algn="l">
              <a:defRPr sz="17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76206" y="9"/>
            <a:ext cx="4341735" cy="721658"/>
          </a:xfrm>
          <a:prstGeom prst="rect">
            <a:avLst/>
          </a:prstGeom>
        </p:spPr>
        <p:txBody>
          <a:bodyPr vert="horz" lIns="134753" tIns="67377" rIns="134753" bIns="67377" rtlCol="0"/>
          <a:lstStyle>
            <a:lvl1pPr algn="r">
              <a:defRPr sz="1700"/>
            </a:lvl1pPr>
          </a:lstStyle>
          <a:p>
            <a:fld id="{6935FB27-80CB-4C47-8153-D4FD1AE41A04}" type="datetimeFigureOut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3725450"/>
            <a:ext cx="4341736" cy="721658"/>
          </a:xfrm>
          <a:prstGeom prst="rect">
            <a:avLst/>
          </a:prstGeom>
        </p:spPr>
        <p:txBody>
          <a:bodyPr vert="horz" lIns="134753" tIns="67377" rIns="134753" bIns="67377" rtlCol="0" anchor="b"/>
          <a:lstStyle>
            <a:lvl1pPr algn="l">
              <a:defRPr sz="17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76206" y="13725450"/>
            <a:ext cx="4341735" cy="721658"/>
          </a:xfrm>
          <a:prstGeom prst="rect">
            <a:avLst/>
          </a:prstGeom>
        </p:spPr>
        <p:txBody>
          <a:bodyPr vert="horz" lIns="134753" tIns="67377" rIns="134753" bIns="67377" rtlCol="0" anchor="b"/>
          <a:lstStyle>
            <a:lvl1pPr algn="r">
              <a:defRPr sz="1700"/>
            </a:lvl1pPr>
          </a:lstStyle>
          <a:p>
            <a:fld id="{00B58988-6ED1-4D69-B2E4-DC89FF3DC176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8"/>
            <a:ext cx="4343222" cy="7209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33932" tIns="66966" rIns="133932" bIns="66966" numCol="1" anchor="t" anchorCtr="0" compatLnSpc="1"/>
          <a:lstStyle>
            <a:lvl1pPr defTabSz="1339850" eaLnBrk="1" hangingPunct="1">
              <a:defRPr sz="17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74747" y="8"/>
            <a:ext cx="4343222" cy="7209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33932" tIns="66966" rIns="133932" bIns="66966" numCol="1" anchor="t" anchorCtr="0" compatLnSpc="1"/>
          <a:lstStyle>
            <a:lvl1pPr algn="r" defTabSz="1339850" eaLnBrk="1" hangingPunct="1">
              <a:defRPr sz="17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96850" y="1085850"/>
            <a:ext cx="9626600" cy="5414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1570" y="6865391"/>
            <a:ext cx="8017178" cy="650027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33932" tIns="66966" rIns="133932" bIns="66966" numCol="1" anchor="t" anchorCtr="0" compatLnSpc="1"/>
          <a:lstStyle/>
          <a:p>
            <a:pPr lvl="0"/>
            <a:r>
              <a:rPr lang="ru-RU" altLang="ru-RU" noProof="0"/>
              <a:t>Образец текста</a:t>
            </a:r>
            <a:endParaRPr lang="ru-RU" altLang="ru-RU" noProof="0"/>
          </a:p>
          <a:p>
            <a:pPr lvl="1"/>
            <a:r>
              <a:rPr lang="ru-RU" altLang="ru-RU" noProof="0"/>
              <a:t>Второй уровень</a:t>
            </a:r>
            <a:endParaRPr lang="ru-RU" altLang="ru-RU" noProof="0"/>
          </a:p>
          <a:p>
            <a:pPr lvl="2"/>
            <a:r>
              <a:rPr lang="ru-RU" altLang="ru-RU" noProof="0"/>
              <a:t>Третий уровень</a:t>
            </a:r>
            <a:endParaRPr lang="ru-RU" altLang="ru-RU" noProof="0"/>
          </a:p>
          <a:p>
            <a:pPr lvl="3"/>
            <a:r>
              <a:rPr lang="ru-RU" altLang="ru-RU" noProof="0"/>
              <a:t>Четвертый уровень</a:t>
            </a:r>
            <a:endParaRPr lang="ru-RU" altLang="ru-RU" noProof="0"/>
          </a:p>
          <a:p>
            <a:pPr lvl="4"/>
            <a:r>
              <a:rPr lang="ru-RU" altLang="ru-RU" noProof="0"/>
              <a:t>Пятый уровень</a:t>
            </a:r>
            <a:endParaRPr lang="ru-RU" altLang="ru-RU" noProof="0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13726151"/>
            <a:ext cx="4343222" cy="7209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33932" tIns="66966" rIns="133932" bIns="66966" numCol="1" anchor="b" anchorCtr="0" compatLnSpc="1"/>
          <a:lstStyle>
            <a:lvl1pPr defTabSz="1339850" eaLnBrk="1" hangingPunct="1">
              <a:defRPr sz="17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74747" y="13726151"/>
            <a:ext cx="4343222" cy="7209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33932" tIns="66966" rIns="133932" bIns="66966" numCol="1" anchor="b" anchorCtr="0" compatLnSpc="1"/>
          <a:lstStyle>
            <a:lvl1pPr algn="r" eaLnBrk="1" hangingPunct="1">
              <a:defRPr sz="1700"/>
            </a:lvl1pPr>
          </a:lstStyle>
          <a:p>
            <a:pPr>
              <a:defRPr/>
            </a:pPr>
            <a:fld id="{18CE813D-2C08-49AA-83E5-C1A8C04D933B}" type="slidenum">
              <a:rPr lang="ru-RU" altLang="ru-RU"/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205155" y="6467475"/>
            <a:ext cx="11773877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7"/>
          <p:cNvSpPr/>
          <p:nvPr userDrawn="1"/>
        </p:nvSpPr>
        <p:spPr>
          <a:xfrm>
            <a:off x="11621478" y="6467476"/>
            <a:ext cx="412262" cy="3905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1502294" y="6508750"/>
            <a:ext cx="65063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boto Condensed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9pPr>
          </a:lstStyle>
          <a:p>
            <a:pPr algn="ctr" eaLnBrk="1" hangingPunct="1">
              <a:defRPr/>
            </a:pPr>
            <a:fld id="{279B8B26-05EA-4628-80D9-C90A542841ED}" type="slidenum">
              <a:rPr lang="id-ID" altLang="ru-RU" sz="975" smtClean="0">
                <a:solidFill>
                  <a:prstClr val="white"/>
                </a:solidFill>
              </a:rPr>
            </a:fld>
            <a:endParaRPr lang="id-ID" altLang="ru-RU" sz="975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4" y="782849"/>
            <a:ext cx="11357113" cy="562527"/>
          </a:xfrm>
        </p:spPr>
        <p:txBody>
          <a:bodyPr>
            <a:normAutofit/>
          </a:bodyPr>
          <a:lstStyle>
            <a:lvl1pPr>
              <a:defRPr sz="22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7444" y="558294"/>
            <a:ext cx="11357113" cy="436908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6"/>
          <p:cNvCxnSpPr/>
          <p:nvPr userDrawn="1"/>
        </p:nvCxnSpPr>
        <p:spPr>
          <a:xfrm>
            <a:off x="205155" y="6467475"/>
            <a:ext cx="11773877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7"/>
          <p:cNvSpPr/>
          <p:nvPr userDrawn="1"/>
        </p:nvSpPr>
        <p:spPr>
          <a:xfrm>
            <a:off x="11621478" y="6467476"/>
            <a:ext cx="412262" cy="3905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11502294" y="6508750"/>
            <a:ext cx="65063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boto Condensed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9pPr>
          </a:lstStyle>
          <a:p>
            <a:pPr algn="ctr" eaLnBrk="1" hangingPunct="1">
              <a:defRPr/>
            </a:pPr>
            <a:fld id="{C96EAC1D-BA04-45CD-964A-D88E9FC9A607}" type="slidenum">
              <a:rPr lang="id-ID" altLang="ru-RU" sz="975" smtClean="0">
                <a:solidFill>
                  <a:prstClr val="white"/>
                </a:solidFill>
              </a:rPr>
            </a:fld>
            <a:endParaRPr lang="id-ID" altLang="ru-RU" sz="975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4" y="782849"/>
            <a:ext cx="11357113" cy="562527"/>
          </a:xfrm>
        </p:spPr>
        <p:txBody>
          <a:bodyPr>
            <a:normAutofit/>
          </a:bodyPr>
          <a:lstStyle>
            <a:lvl1pPr algn="r">
              <a:defRPr sz="22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7444" y="558294"/>
            <a:ext cx="11357113" cy="436908"/>
          </a:xfrm>
        </p:spPr>
        <p:txBody>
          <a:bodyPr>
            <a:normAutofit/>
          </a:bodyPr>
          <a:lstStyle>
            <a:lvl1pPr marL="0" indent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829850" y="2054087"/>
            <a:ext cx="2160000" cy="216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632686" y="2054087"/>
            <a:ext cx="2160000" cy="216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6435520" y="2054087"/>
            <a:ext cx="2160000" cy="216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9238354" y="2054087"/>
            <a:ext cx="2160000" cy="216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6"/>
          <p:cNvCxnSpPr/>
          <p:nvPr userDrawn="1"/>
        </p:nvCxnSpPr>
        <p:spPr>
          <a:xfrm>
            <a:off x="205155" y="6467475"/>
            <a:ext cx="11773877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7"/>
          <p:cNvSpPr/>
          <p:nvPr userDrawn="1"/>
        </p:nvSpPr>
        <p:spPr>
          <a:xfrm>
            <a:off x="11621478" y="6467476"/>
            <a:ext cx="412262" cy="3905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11502294" y="6508750"/>
            <a:ext cx="65063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boto Condensed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9pPr>
          </a:lstStyle>
          <a:p>
            <a:pPr algn="ctr" eaLnBrk="1" hangingPunct="1">
              <a:defRPr/>
            </a:pPr>
            <a:fld id="{2070BC34-F9EA-4F37-9E10-24E4ECF4A41B}" type="slidenum">
              <a:rPr lang="id-ID" altLang="ru-RU" sz="975" smtClean="0">
                <a:solidFill>
                  <a:prstClr val="white"/>
                </a:solidFill>
              </a:rPr>
            </a:fld>
            <a:endParaRPr lang="id-ID" altLang="ru-RU" sz="975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4" y="782849"/>
            <a:ext cx="11357113" cy="562527"/>
          </a:xfrm>
        </p:spPr>
        <p:txBody>
          <a:bodyPr>
            <a:normAutofit/>
          </a:bodyPr>
          <a:lstStyle>
            <a:lvl1pPr algn="r">
              <a:defRPr sz="22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7444" y="558294"/>
            <a:ext cx="11357113" cy="436908"/>
          </a:xfrm>
        </p:spPr>
        <p:txBody>
          <a:bodyPr>
            <a:normAutofit/>
          </a:bodyPr>
          <a:lstStyle>
            <a:lvl1pPr marL="0" indent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790094" y="1987826"/>
            <a:ext cx="2160000" cy="2160000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592929" y="1987826"/>
            <a:ext cx="2160000" cy="2160000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6395764" y="1987826"/>
            <a:ext cx="2160000" cy="2160000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9198599" y="1987826"/>
            <a:ext cx="2160000" cy="2160000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laceholder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05155" y="6467475"/>
            <a:ext cx="11773877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7"/>
          <p:cNvSpPr/>
          <p:nvPr userDrawn="1"/>
        </p:nvSpPr>
        <p:spPr>
          <a:xfrm>
            <a:off x="11621478" y="6467476"/>
            <a:ext cx="412262" cy="3905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11502294" y="6508750"/>
            <a:ext cx="65063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boto Condensed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9pPr>
          </a:lstStyle>
          <a:p>
            <a:pPr algn="ctr" eaLnBrk="1" hangingPunct="1">
              <a:defRPr/>
            </a:pPr>
            <a:fld id="{61751B34-1331-49F7-97D3-54A8FE43D02C}" type="slidenum">
              <a:rPr lang="id-ID" altLang="ru-RU" sz="975" smtClean="0">
                <a:solidFill>
                  <a:prstClr val="white"/>
                </a:solidFill>
              </a:rPr>
            </a:fld>
            <a:endParaRPr lang="id-ID" altLang="ru-RU" sz="975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4" y="782849"/>
            <a:ext cx="11357113" cy="562527"/>
          </a:xfrm>
        </p:spPr>
        <p:txBody>
          <a:bodyPr>
            <a:normAutofit/>
          </a:bodyPr>
          <a:lstStyle>
            <a:lvl1pPr>
              <a:defRPr sz="22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7444" y="558294"/>
            <a:ext cx="11357113" cy="436908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74644" y="2819953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lIns="0" tIns="0" rIns="0" bIns="0" rtlCol="0" anchor="ctr">
            <a:normAutofit/>
          </a:bodyPr>
          <a:lstStyle>
            <a:lvl1pPr>
              <a:defRPr lang="en-US" sz="1140"/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92036" y="2819953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lIns="0" tIns="0" rIns="0" bIns="0" rtlCol="0" anchor="ctr">
            <a:normAutofit/>
          </a:bodyPr>
          <a:lstStyle>
            <a:lvl1pPr>
              <a:defRPr lang="en-US" sz="1140"/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09428" y="2819953"/>
            <a:ext cx="3328416" cy="1472184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</p:spPr>
        <p:txBody>
          <a:bodyPr lIns="0" tIns="0" rIns="0" bIns="0" rtlCol="0" anchor="ctr">
            <a:normAutofit/>
          </a:bodyPr>
          <a:lstStyle>
            <a:lvl1pPr>
              <a:defRPr lang="en-US" sz="1140"/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ull placeholder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6"/>
          <p:cNvCxnSpPr/>
          <p:nvPr userDrawn="1"/>
        </p:nvCxnSpPr>
        <p:spPr>
          <a:xfrm>
            <a:off x="205155" y="6467475"/>
            <a:ext cx="11773877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7"/>
          <p:cNvSpPr/>
          <p:nvPr userDrawn="1"/>
        </p:nvSpPr>
        <p:spPr>
          <a:xfrm>
            <a:off x="11621478" y="6467476"/>
            <a:ext cx="412262" cy="3905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1502294" y="6508750"/>
            <a:ext cx="65063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boto Condensed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9pPr>
          </a:lstStyle>
          <a:p>
            <a:pPr algn="ctr" eaLnBrk="1" hangingPunct="1">
              <a:defRPr/>
            </a:pPr>
            <a:fld id="{CC9B667E-4A81-4698-9C62-09C7F47D3E66}" type="slidenum">
              <a:rPr lang="id-ID" altLang="ru-RU" sz="975" smtClean="0">
                <a:solidFill>
                  <a:prstClr val="white"/>
                </a:solidFill>
              </a:rPr>
            </a:fld>
            <a:endParaRPr lang="id-ID" altLang="ru-RU" sz="975">
              <a:solidFill>
                <a:prstClr val="white"/>
              </a:solidFill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-18288" y="0"/>
            <a:ext cx="3063241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79744" y="0"/>
            <a:ext cx="3063241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030728" y="3438144"/>
            <a:ext cx="3063241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128760" y="3438144"/>
            <a:ext cx="3063241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laceholder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6"/>
          <p:cNvCxnSpPr/>
          <p:nvPr userDrawn="1"/>
        </p:nvCxnSpPr>
        <p:spPr>
          <a:xfrm>
            <a:off x="205155" y="6467475"/>
            <a:ext cx="11773877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7"/>
          <p:cNvSpPr/>
          <p:nvPr userDrawn="1"/>
        </p:nvSpPr>
        <p:spPr>
          <a:xfrm>
            <a:off x="11621478" y="6467476"/>
            <a:ext cx="412262" cy="3905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11502294" y="6508750"/>
            <a:ext cx="65063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boto Condensed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9pPr>
          </a:lstStyle>
          <a:p>
            <a:pPr algn="ctr" eaLnBrk="1" hangingPunct="1">
              <a:defRPr/>
            </a:pPr>
            <a:fld id="{E81BE0A5-3100-410D-B501-085F534B8B3B}" type="slidenum">
              <a:rPr lang="id-ID" altLang="ru-RU" sz="975" smtClean="0">
                <a:solidFill>
                  <a:prstClr val="white"/>
                </a:solidFill>
              </a:rPr>
            </a:fld>
            <a:endParaRPr lang="id-ID" altLang="ru-RU" sz="975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4" y="782849"/>
            <a:ext cx="11357113" cy="562527"/>
          </a:xfrm>
        </p:spPr>
        <p:txBody>
          <a:bodyPr>
            <a:normAutofit/>
          </a:bodyPr>
          <a:lstStyle>
            <a:lvl1pPr algn="l">
              <a:defRPr sz="22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7444" y="558294"/>
            <a:ext cx="11357113" cy="436908"/>
          </a:xfrm>
        </p:spPr>
        <p:txBody>
          <a:bodyPr>
            <a:normAutofit/>
          </a:bodyPr>
          <a:lstStyle>
            <a:lvl1pPr marL="0" indent="0" algn="l">
              <a:buNone/>
              <a:defRPr sz="13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047586" y="2212975"/>
            <a:ext cx="2991886" cy="2438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63285" y="2212975"/>
            <a:ext cx="3100594" cy="2438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163879" y="2212975"/>
            <a:ext cx="3028122" cy="24384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6"/>
          <p:cNvCxnSpPr/>
          <p:nvPr userDrawn="1"/>
        </p:nvCxnSpPr>
        <p:spPr>
          <a:xfrm>
            <a:off x="205155" y="6467475"/>
            <a:ext cx="11773877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7"/>
          <p:cNvSpPr/>
          <p:nvPr userDrawn="1"/>
        </p:nvSpPr>
        <p:spPr>
          <a:xfrm>
            <a:off x="11621478" y="6467476"/>
            <a:ext cx="412262" cy="3905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11502294" y="6508750"/>
            <a:ext cx="65063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boto Condensed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9pPr>
          </a:lstStyle>
          <a:p>
            <a:pPr algn="ctr" eaLnBrk="1" hangingPunct="1">
              <a:defRPr/>
            </a:pPr>
            <a:fld id="{88AB5F24-DCAA-4A97-821E-89455D156C30}" type="slidenum">
              <a:rPr lang="id-ID" altLang="ru-RU" sz="975" smtClean="0">
                <a:solidFill>
                  <a:prstClr val="white"/>
                </a:solidFill>
              </a:rPr>
            </a:fld>
            <a:endParaRPr lang="id-ID" altLang="ru-RU" sz="975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4" y="782849"/>
            <a:ext cx="11357113" cy="562527"/>
          </a:xfrm>
        </p:spPr>
        <p:txBody>
          <a:bodyPr>
            <a:normAutofit/>
          </a:bodyPr>
          <a:lstStyle>
            <a:lvl1pPr algn="r">
              <a:defRPr sz="22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7444" y="558294"/>
            <a:ext cx="11357113" cy="436908"/>
          </a:xfrm>
        </p:spPr>
        <p:txBody>
          <a:bodyPr>
            <a:normAutofit/>
          </a:bodyPr>
          <a:lstStyle>
            <a:lvl1pPr marL="0" indent="0" algn="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459276" y="2332382"/>
            <a:ext cx="2160000" cy="216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182111" y="2332382"/>
            <a:ext cx="2160000" cy="216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4904946" y="2353172"/>
            <a:ext cx="2160000" cy="216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773450" y="2332382"/>
            <a:ext cx="2160000" cy="216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8524379" y="2353172"/>
            <a:ext cx="2160000" cy="216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6"/>
          <p:cNvCxnSpPr/>
          <p:nvPr userDrawn="1"/>
        </p:nvCxnSpPr>
        <p:spPr>
          <a:xfrm>
            <a:off x="205155" y="6467475"/>
            <a:ext cx="11773877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7"/>
          <p:cNvSpPr/>
          <p:nvPr userDrawn="1"/>
        </p:nvSpPr>
        <p:spPr>
          <a:xfrm>
            <a:off x="11621478" y="6467476"/>
            <a:ext cx="412262" cy="3905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1502294" y="6508750"/>
            <a:ext cx="65063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boto Condensed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9pPr>
          </a:lstStyle>
          <a:p>
            <a:pPr algn="ctr" eaLnBrk="1" hangingPunct="1">
              <a:defRPr/>
            </a:pPr>
            <a:fld id="{68D562A2-B081-4D47-A1B7-771D03F2F8C5}" type="slidenum">
              <a:rPr lang="id-ID" altLang="ru-RU" sz="975" smtClean="0">
                <a:solidFill>
                  <a:prstClr val="white"/>
                </a:solidFill>
              </a:rPr>
            </a:fld>
            <a:endParaRPr lang="id-ID" altLang="ru-RU" sz="975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4" y="782849"/>
            <a:ext cx="11357113" cy="562527"/>
          </a:xfrm>
        </p:spPr>
        <p:txBody>
          <a:bodyPr>
            <a:normAutofit/>
          </a:bodyPr>
          <a:lstStyle>
            <a:lvl1pPr>
              <a:defRPr sz="22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7444" y="558294"/>
            <a:ext cx="11357113" cy="436908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7415" y="1569927"/>
            <a:ext cx="1800000" cy="18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72980" y="1569927"/>
            <a:ext cx="1800000" cy="18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9016510" y="1569927"/>
            <a:ext cx="1800000" cy="18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94745" y="1569927"/>
            <a:ext cx="1800000" cy="18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1227415" y="4134224"/>
            <a:ext cx="1800000" cy="18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16"/>
          </p:nvPr>
        </p:nvSpPr>
        <p:spPr>
          <a:xfrm>
            <a:off x="3772980" y="4134224"/>
            <a:ext cx="1800000" cy="18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3"/>
          <p:cNvSpPr>
            <a:spLocks noGrp="1" noChangeAspect="1"/>
          </p:cNvSpPr>
          <p:nvPr>
            <p:ph type="pic" sz="quarter" idx="17"/>
          </p:nvPr>
        </p:nvSpPr>
        <p:spPr>
          <a:xfrm>
            <a:off x="9016510" y="4134224"/>
            <a:ext cx="1800000" cy="18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18"/>
          </p:nvPr>
        </p:nvSpPr>
        <p:spPr>
          <a:xfrm>
            <a:off x="6394745" y="4134224"/>
            <a:ext cx="1800000" cy="1800000"/>
          </a:xfrm>
          <a:prstGeom prst="ellipse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6"/>
          <p:cNvCxnSpPr/>
          <p:nvPr userDrawn="1"/>
        </p:nvCxnSpPr>
        <p:spPr>
          <a:xfrm>
            <a:off x="205155" y="6467475"/>
            <a:ext cx="11773877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7"/>
          <p:cNvSpPr/>
          <p:nvPr userDrawn="1"/>
        </p:nvSpPr>
        <p:spPr>
          <a:xfrm>
            <a:off x="11621478" y="6467476"/>
            <a:ext cx="412262" cy="3905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11502294" y="6508750"/>
            <a:ext cx="65063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boto Condensed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9pPr>
          </a:lstStyle>
          <a:p>
            <a:pPr algn="ctr" eaLnBrk="1" hangingPunct="1">
              <a:defRPr/>
            </a:pPr>
            <a:fld id="{433A8A88-25AB-4744-9113-28DAB7F15D95}" type="slidenum">
              <a:rPr lang="id-ID" altLang="ru-RU" sz="975" smtClean="0">
                <a:solidFill>
                  <a:prstClr val="white"/>
                </a:solidFill>
              </a:rPr>
            </a:fld>
            <a:endParaRPr lang="id-ID" altLang="ru-RU" sz="975">
              <a:solidFill>
                <a:prstClr val="white"/>
              </a:solidFill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56591" y="358606"/>
            <a:ext cx="2718399" cy="294781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274990" y="358606"/>
            <a:ext cx="2843168" cy="294781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153046" y="358606"/>
            <a:ext cx="2683511" cy="294781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871444" y="358606"/>
            <a:ext cx="2780876" cy="294781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56591" y="3302941"/>
            <a:ext cx="2718399" cy="294781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274990" y="3302941"/>
            <a:ext cx="2843168" cy="294781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153046" y="3302941"/>
            <a:ext cx="2683511" cy="294781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871444" y="3302941"/>
            <a:ext cx="2780876" cy="294781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laceholder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6"/>
          <p:cNvCxnSpPr/>
          <p:nvPr userDrawn="1"/>
        </p:nvCxnSpPr>
        <p:spPr>
          <a:xfrm>
            <a:off x="205155" y="6467475"/>
            <a:ext cx="11773877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7"/>
          <p:cNvSpPr/>
          <p:nvPr userDrawn="1"/>
        </p:nvSpPr>
        <p:spPr>
          <a:xfrm>
            <a:off x="11621478" y="6467476"/>
            <a:ext cx="412262" cy="3905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11502294" y="6508750"/>
            <a:ext cx="65063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boto Condensed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9pPr>
          </a:lstStyle>
          <a:p>
            <a:pPr algn="ctr" eaLnBrk="1" hangingPunct="1">
              <a:defRPr/>
            </a:pPr>
            <a:fld id="{B94C697A-BE7D-454C-BE51-B2FBECEEDE90}" type="slidenum">
              <a:rPr lang="id-ID" altLang="ru-RU" sz="975" smtClean="0">
                <a:solidFill>
                  <a:prstClr val="white"/>
                </a:solidFill>
              </a:rPr>
            </a:fld>
            <a:endParaRPr lang="id-ID" altLang="ru-RU" sz="975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4" y="782849"/>
            <a:ext cx="11357113" cy="562527"/>
          </a:xfrm>
        </p:spPr>
        <p:txBody>
          <a:bodyPr>
            <a:normAutofit/>
          </a:bodyPr>
          <a:lstStyle>
            <a:lvl1pPr>
              <a:defRPr sz="22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7444" y="558294"/>
            <a:ext cx="11357113" cy="436908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063241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9016" y="0"/>
            <a:ext cx="3063241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98032" y="0"/>
            <a:ext cx="3063241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147048" y="0"/>
            <a:ext cx="3063241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-18288" y="3438144"/>
            <a:ext cx="3063241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30728" y="3438144"/>
            <a:ext cx="3063241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79744" y="3438144"/>
            <a:ext cx="3063241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28760" y="3438144"/>
            <a:ext cx="3063241" cy="3438144"/>
          </a:xfrm>
          <a:prstGeom prst="rect">
            <a:avLst/>
          </a:prstGeom>
        </p:spPr>
        <p:txBody>
          <a:bodyPr lIns="182880" tIns="91440" rIns="182880" bIns="91440" rtlCol="0"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DC038-C608-4C3C-B927-DAB3A25137EF}" type="slidenum">
              <a:rPr lang="ru-RU" altLang="ru-RU" smtClean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6"/>
          <p:cNvCxnSpPr/>
          <p:nvPr userDrawn="1"/>
        </p:nvCxnSpPr>
        <p:spPr>
          <a:xfrm>
            <a:off x="205155" y="6467475"/>
            <a:ext cx="11773877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7"/>
          <p:cNvSpPr/>
          <p:nvPr userDrawn="1"/>
        </p:nvSpPr>
        <p:spPr>
          <a:xfrm>
            <a:off x="11621478" y="6467476"/>
            <a:ext cx="412262" cy="3905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1502294" y="6508750"/>
            <a:ext cx="65063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boto Condensed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9pPr>
          </a:lstStyle>
          <a:p>
            <a:pPr algn="ctr" eaLnBrk="1" hangingPunct="1">
              <a:defRPr/>
            </a:pPr>
            <a:fld id="{BD9373DD-FAA3-4041-95FE-5089DEA91959}" type="slidenum">
              <a:rPr lang="id-ID" altLang="ru-RU" sz="975" smtClean="0">
                <a:solidFill>
                  <a:prstClr val="white"/>
                </a:solidFill>
              </a:rPr>
            </a:fld>
            <a:endParaRPr lang="id-ID" altLang="ru-RU" sz="975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D6B6A-E34F-4BA9-9676-F03498F50155}" type="slidenum">
              <a:rPr lang="ru-RU" altLang="ru-RU" smtClean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F1D77-0589-40B2-8FCF-B93953511383}" type="slidenum">
              <a:rPr lang="ru-RU" altLang="ru-RU" smtClean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4989A-8DFA-4DCF-ABB9-1D1FDD25A6B1}" type="slidenum">
              <a:rPr lang="ru-RU" altLang="ru-RU" smtClean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2674A1-9338-4EB1-9BEC-8DA3FE2C3657}" type="slidenum">
              <a:rPr lang="ru-RU" altLang="ru-RU" smtClean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3FF34-D999-4AA8-A20A-14E2D5460977}" type="slidenum">
              <a:rPr lang="ru-RU" altLang="ru-RU" smtClean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8677C6-9B01-4139-A096-309E5A746EFE}" type="slidenum">
              <a:rPr lang="ru-RU" altLang="ru-RU" smtClean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E804F-4129-44F1-8CE3-B1C1DA6BB40F}" type="slidenum">
              <a:rPr lang="ru-RU" altLang="ru-RU" smtClean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413C4-DFF7-4CB3-A5A8-7A196792A584}" type="slidenum">
              <a:rPr lang="ru-RU" altLang="ru-RU" smtClean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03695-E685-4316-807F-56EAAD91E90A}" type="slidenum">
              <a:rPr lang="ru-RU" altLang="ru-RU" smtClean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1B00FF-E211-4074-9BC2-E2D12C39062F}" type="slidenum">
              <a:rPr lang="ru-RU" altLang="ru-RU" smtClean="0"/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11621478" y="6467476"/>
            <a:ext cx="412262" cy="3905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11502294" y="6508750"/>
            <a:ext cx="65063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boto Condensed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9pPr>
          </a:lstStyle>
          <a:p>
            <a:pPr algn="ctr" eaLnBrk="1" hangingPunct="1">
              <a:defRPr/>
            </a:pPr>
            <a:fld id="{E34B2331-9602-4DDF-A3B6-031448A6A863}" type="slidenum">
              <a:rPr lang="id-ID" altLang="ru-RU" sz="975" smtClean="0">
                <a:solidFill>
                  <a:prstClr val="white"/>
                </a:solidFill>
              </a:rPr>
            </a:fld>
            <a:endParaRPr lang="id-ID" altLang="ru-RU" sz="975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4" y="782849"/>
            <a:ext cx="11357113" cy="562527"/>
          </a:xfrm>
        </p:spPr>
        <p:txBody>
          <a:bodyPr>
            <a:normAutofit/>
          </a:bodyPr>
          <a:lstStyle>
            <a:lvl1pPr>
              <a:defRPr sz="22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7444" y="558294"/>
            <a:ext cx="11357113" cy="436908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205155" y="6467475"/>
            <a:ext cx="11773877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7"/>
          <p:cNvSpPr/>
          <p:nvPr userDrawn="1"/>
        </p:nvSpPr>
        <p:spPr>
          <a:xfrm>
            <a:off x="11621478" y="6467476"/>
            <a:ext cx="412262" cy="3905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1502294" y="6508750"/>
            <a:ext cx="65063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boto Condensed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9pPr>
          </a:lstStyle>
          <a:p>
            <a:pPr algn="ctr" eaLnBrk="1" hangingPunct="1">
              <a:defRPr/>
            </a:pPr>
            <a:fld id="{02FD857B-9150-4D30-83F7-D6A12B0C544D}" type="slidenum">
              <a:rPr lang="id-ID" altLang="ru-RU" sz="975" smtClean="0">
                <a:solidFill>
                  <a:prstClr val="white"/>
                </a:solidFill>
              </a:rPr>
            </a:fld>
            <a:endParaRPr lang="id-ID" altLang="ru-RU" sz="975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4" y="782849"/>
            <a:ext cx="11357113" cy="562527"/>
          </a:xfrm>
        </p:spPr>
        <p:txBody>
          <a:bodyPr>
            <a:normAutofit/>
          </a:bodyPr>
          <a:lstStyle>
            <a:lvl1pPr algn="ctr">
              <a:defRPr sz="22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17444" y="558294"/>
            <a:ext cx="11357113" cy="436908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05155" y="6467475"/>
            <a:ext cx="11773877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7"/>
          <p:cNvSpPr/>
          <p:nvPr userDrawn="1"/>
        </p:nvSpPr>
        <p:spPr>
          <a:xfrm>
            <a:off x="11621478" y="6467476"/>
            <a:ext cx="412262" cy="3905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1502294" y="6508750"/>
            <a:ext cx="65063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boto Condensed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9pPr>
          </a:lstStyle>
          <a:p>
            <a:pPr algn="ctr" eaLnBrk="1" hangingPunct="1">
              <a:defRPr/>
            </a:pPr>
            <a:fld id="{0C9EEA46-9347-4D6C-9411-DFCAFB6903C8}" type="slidenum">
              <a:rPr lang="id-ID" altLang="ru-RU" sz="975" smtClean="0">
                <a:solidFill>
                  <a:prstClr val="white"/>
                </a:solidFill>
              </a:rPr>
            </a:fld>
            <a:endParaRPr lang="id-ID" altLang="ru-RU" sz="975">
              <a:solidFill>
                <a:prstClr val="white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7206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05155" y="6467475"/>
            <a:ext cx="11773877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7"/>
          <p:cNvSpPr/>
          <p:nvPr userDrawn="1"/>
        </p:nvSpPr>
        <p:spPr>
          <a:xfrm>
            <a:off x="11621478" y="6467476"/>
            <a:ext cx="412262" cy="3905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1502294" y="6508750"/>
            <a:ext cx="65063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boto Condensed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9pPr>
          </a:lstStyle>
          <a:p>
            <a:pPr algn="ctr" eaLnBrk="1" hangingPunct="1">
              <a:defRPr/>
            </a:pPr>
            <a:fld id="{1402A1B0-BBBD-43EC-A814-308E25E1DC20}" type="slidenum">
              <a:rPr lang="id-ID" altLang="ru-RU" sz="975" smtClean="0">
                <a:solidFill>
                  <a:prstClr val="white"/>
                </a:solidFill>
              </a:rPr>
            </a:fld>
            <a:endParaRPr lang="id-ID" altLang="ru-RU" sz="975">
              <a:solidFill>
                <a:prstClr val="white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5155097" cy="685799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05155" y="6467475"/>
            <a:ext cx="11773877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7"/>
          <p:cNvSpPr/>
          <p:nvPr userDrawn="1"/>
        </p:nvSpPr>
        <p:spPr>
          <a:xfrm>
            <a:off x="205155" y="6480176"/>
            <a:ext cx="410308" cy="3905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5969" y="6521450"/>
            <a:ext cx="648677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boto Condensed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9pPr>
          </a:lstStyle>
          <a:p>
            <a:pPr algn="ctr" eaLnBrk="1" hangingPunct="1">
              <a:defRPr/>
            </a:pPr>
            <a:fld id="{CA78C1CA-998D-4C8D-B10E-1BBBDEE0E4F5}" type="slidenum">
              <a:rPr lang="id-ID" altLang="ru-RU" sz="975" smtClean="0">
                <a:solidFill>
                  <a:prstClr val="white"/>
                </a:solidFill>
              </a:rPr>
            </a:fld>
            <a:endParaRPr lang="id-ID" altLang="ru-RU" sz="975">
              <a:solidFill>
                <a:prstClr val="white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036903" y="2"/>
            <a:ext cx="5155097" cy="685799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05155" y="6467475"/>
            <a:ext cx="11773877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7"/>
          <p:cNvSpPr/>
          <p:nvPr userDrawn="1"/>
        </p:nvSpPr>
        <p:spPr>
          <a:xfrm>
            <a:off x="11621478" y="6467476"/>
            <a:ext cx="412262" cy="3905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1502294" y="6508750"/>
            <a:ext cx="65063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boto Condensed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boto Condensed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boto Condensed Light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 Condensed Light" pitchFamily="2" charset="0"/>
              </a:defRPr>
            </a:lvl9pPr>
          </a:lstStyle>
          <a:p>
            <a:pPr algn="ctr" eaLnBrk="1" hangingPunct="1">
              <a:defRPr/>
            </a:pPr>
            <a:fld id="{543878E7-32E4-4794-8E7B-9394C4D7D3B5}" type="slidenum">
              <a:rPr lang="id-ID" altLang="ru-RU" sz="975" smtClean="0">
                <a:solidFill>
                  <a:prstClr val="white"/>
                </a:solidFill>
              </a:rPr>
            </a:fld>
            <a:endParaRPr lang="id-ID" altLang="ru-RU" sz="975">
              <a:solidFill>
                <a:prstClr val="white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laceholder no slid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9"/>
          </a:xfrm>
        </p:spPr>
        <p:txBody>
          <a:bodyPr rtlCol="0">
            <a:normAutofit/>
          </a:bodyPr>
          <a:lstStyle/>
          <a:p>
            <a:pPr lvl="0"/>
            <a:endParaRPr lang="id-ID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1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ru-RU"/>
              <a:t>Click to edit Master title style</a:t>
            </a:r>
            <a:endParaRPr lang="id-ID" altLang="ru-RU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ru-RU"/>
              <a:t>Click to edit Master text styles</a:t>
            </a:r>
            <a:endParaRPr lang="en-US" altLang="ru-RU"/>
          </a:p>
          <a:p>
            <a:pPr lvl="1"/>
            <a:r>
              <a:rPr lang="en-US" altLang="ru-RU"/>
              <a:t>Second level</a:t>
            </a:r>
            <a:endParaRPr lang="en-US" altLang="ru-RU"/>
          </a:p>
          <a:p>
            <a:pPr lvl="2"/>
            <a:r>
              <a:rPr lang="en-US" altLang="ru-RU"/>
              <a:t>Third level</a:t>
            </a:r>
            <a:endParaRPr lang="en-US" altLang="ru-RU"/>
          </a:p>
          <a:p>
            <a:pPr lvl="3"/>
            <a:r>
              <a:rPr lang="en-US" altLang="ru-RU"/>
              <a:t>Fourth level</a:t>
            </a:r>
            <a:endParaRPr lang="en-US" altLang="ru-RU"/>
          </a:p>
          <a:p>
            <a:pPr lvl="4"/>
            <a:r>
              <a:rPr lang="en-US" altLang="ru-RU"/>
              <a:t>Fifth level</a:t>
            </a:r>
            <a:endParaRPr lang="id-ID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75">
                <a:solidFill>
                  <a:srgbClr val="0D1015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75">
                <a:solidFill>
                  <a:srgbClr val="0D1015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75">
                <a:solidFill>
                  <a:srgbClr val="0D1015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DBD2FB89-F145-4FF6-8BE8-E71EF58DAAA7}" type="slidenum">
              <a:rPr lang="id-ID"/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Roboto Black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Roboto Black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Roboto Black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Roboto Black" pitchFamily="2" charset="0"/>
        </a:defRPr>
      </a:lvl5pPr>
      <a:lvl6pPr marL="371475" algn="l" rtl="0" fontAlgn="base">
        <a:lnSpc>
          <a:spcPct val="90000"/>
        </a:lnSpc>
        <a:spcBef>
          <a:spcPct val="0"/>
        </a:spcBef>
        <a:spcAft>
          <a:spcPct val="0"/>
        </a:spcAft>
        <a:defRPr sz="3575">
          <a:solidFill>
            <a:schemeClr val="tx1"/>
          </a:solidFill>
          <a:latin typeface="Roboto Black" pitchFamily="2" charset="0"/>
        </a:defRPr>
      </a:lvl6pPr>
      <a:lvl7pPr marL="742950" algn="l" rtl="0" fontAlgn="base">
        <a:lnSpc>
          <a:spcPct val="90000"/>
        </a:lnSpc>
        <a:spcBef>
          <a:spcPct val="0"/>
        </a:spcBef>
        <a:spcAft>
          <a:spcPct val="0"/>
        </a:spcAft>
        <a:defRPr sz="3575">
          <a:solidFill>
            <a:schemeClr val="tx1"/>
          </a:solidFill>
          <a:latin typeface="Roboto Black" pitchFamily="2" charset="0"/>
        </a:defRPr>
      </a:lvl7pPr>
      <a:lvl8pPr marL="1114425" algn="l" rtl="0" fontAlgn="base">
        <a:lnSpc>
          <a:spcPct val="90000"/>
        </a:lnSpc>
        <a:spcBef>
          <a:spcPct val="0"/>
        </a:spcBef>
        <a:spcAft>
          <a:spcPct val="0"/>
        </a:spcAft>
        <a:defRPr sz="3575">
          <a:solidFill>
            <a:schemeClr val="tx1"/>
          </a:solidFill>
          <a:latin typeface="Roboto Black" pitchFamily="2" charset="0"/>
        </a:defRPr>
      </a:lvl8pPr>
      <a:lvl9pPr marL="1485900" algn="l" rtl="0" fontAlgn="base">
        <a:lnSpc>
          <a:spcPct val="90000"/>
        </a:lnSpc>
        <a:spcBef>
          <a:spcPct val="0"/>
        </a:spcBef>
        <a:spcAft>
          <a:spcPct val="0"/>
        </a:spcAft>
        <a:defRPr sz="3575">
          <a:solidFill>
            <a:schemeClr val="tx1"/>
          </a:solidFill>
          <a:latin typeface="Roboto Black" pitchFamily="2" charset="0"/>
        </a:defRPr>
      </a:lvl9pPr>
    </p:titleStyle>
    <p:bodyStyle>
      <a:lvl1pPr marL="186055" indent="-186055" algn="l" rtl="0" eaLnBrk="0" fontAlgn="base" hangingPunct="0">
        <a:lnSpc>
          <a:spcPct val="90000"/>
        </a:lnSpc>
        <a:spcBef>
          <a:spcPts val="815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186055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29005" indent="-186055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indent="-186055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71955" indent="-186055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04343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6pPr>
      <a:lvl7pPr marL="241490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7pPr>
      <a:lvl8pPr marL="278638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8pPr>
      <a:lvl9pPr marL="315785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94B5DE-E54A-4773-82E0-5337E6E37722}" type="slidenum">
              <a:rPr lang="ru-RU" altLang="ru-RU" smtClean="0"/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D6B6A-E34F-4BA9-9676-F03498F50155}" type="slidenum">
              <a:rPr lang="ru-RU" altLang="ru-RU" smtClean="0"/>
            </a:fld>
            <a:endParaRPr lang="ru-RU" altLang="ru-RU" dirty="0"/>
          </a:p>
        </p:txBody>
      </p:sp>
      <p:pic>
        <p:nvPicPr>
          <p:cNvPr id="1028" name="Picture 4" descr="E:\Тимонов Николай\4 ДОКУМЕНТАЦИЯ ПО ПЛАНИРОВКЕ ТЕРРИТОРИИ\ППТ и ПМТ Ватутино Валуйский ГО\Презентация\00 Титульный_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650" y="0"/>
            <a:ext cx="12188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D6B6A-E34F-4BA9-9676-F03498F50155}" type="slidenum">
              <a:rPr lang="ru-RU" altLang="ru-RU" smtClean="0"/>
            </a:fld>
            <a:endParaRPr lang="ru-RU" altLang="ru-RU" dirty="0"/>
          </a:p>
        </p:txBody>
      </p:sp>
      <p:pic>
        <p:nvPicPr>
          <p:cNvPr id="10242" name="Picture 2" descr="E:\Тимонов Николай\4 ДОКУМЕНТАЦИЯ ПО ПЛАНИРОВКЕ ТЕРРИТОРИИ\ППТ и ПМТ Ватутино Валуйский ГО\Презентация\09 Слайд родовые усадьбы_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59307"/>
            <a:ext cx="12192000" cy="694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D6B6A-E34F-4BA9-9676-F03498F50155}" type="slidenum">
              <a:rPr lang="ru-RU" altLang="ru-RU" smtClean="0"/>
            </a:fld>
            <a:endParaRPr lang="ru-RU" altLang="ru-RU" dirty="0"/>
          </a:p>
        </p:txBody>
      </p:sp>
      <p:pic>
        <p:nvPicPr>
          <p:cNvPr id="11266" name="Picture 2" descr="E:\Тимонов Николай\4 ДОКУМЕНТАЦИЯ ПО ПЛАНИРОВКЕ ТЕРРИТОРИИ\ППТ и ПМТ Ватутино Валуйский ГО\Презентация\10 Слайд парк миниатюр_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51193"/>
            <a:ext cx="12192000" cy="694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D6B6A-E34F-4BA9-9676-F03498F50155}" type="slidenum">
              <a:rPr lang="ru-RU" altLang="ru-RU" smtClean="0"/>
            </a:fld>
            <a:endParaRPr lang="ru-RU" altLang="ru-RU" dirty="0"/>
          </a:p>
        </p:txBody>
      </p:sp>
      <p:pic>
        <p:nvPicPr>
          <p:cNvPr id="2050" name="Picture 2" descr="E:\Тимонов Николай\4 ДОКУМЕНТАЦИЯ ПО ПЛАНИРОВКЕ ТЕРРИТОРИИ\ППТ и ПМТ Ватутино Валуйский ГО\Презентация\01 Ситуационная схема_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87948"/>
            <a:ext cx="12192000" cy="694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D6B6A-E34F-4BA9-9676-F03498F50155}" type="slidenum">
              <a:rPr lang="ru-RU" altLang="ru-RU" smtClean="0"/>
            </a:fld>
            <a:endParaRPr lang="ru-RU" altLang="ru-RU" dirty="0"/>
          </a:p>
        </p:txBody>
      </p:sp>
      <p:pic>
        <p:nvPicPr>
          <p:cNvPr id="3075" name="Picture 3" descr="E:\Тимонов Николай\4 ДОКУМЕНТАЦИЯ ПО ПЛАНИРОВКЕ ТЕРРИТОРИИ\ППТ и ПМТ Ватутино Валуйский ГО\Презентация\02 Анализ транспортной и социальной инфраструктур_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98016"/>
            <a:ext cx="12216408" cy="695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D6B6A-E34F-4BA9-9676-F03498F50155}" type="slidenum">
              <a:rPr lang="ru-RU" altLang="ru-RU" smtClean="0"/>
            </a:fld>
            <a:endParaRPr lang="ru-RU" altLang="ru-RU" dirty="0"/>
          </a:p>
        </p:txBody>
      </p:sp>
      <p:pic>
        <p:nvPicPr>
          <p:cNvPr id="5123" name="Picture 3" descr="E:\Тимонов Николай\4 ДОКУМЕНТАЦИЯ ПО ПЛАНИРОВКЕ ТЕРРИТОРИИ\ППТ и ПМТ Ватутино Валуйский ГО\Презентация\03 Фактическое состояние_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07368" y="-3696"/>
            <a:ext cx="113947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D6B6A-E34F-4BA9-9676-F03498F50155}" type="slidenum">
              <a:rPr lang="ru-RU" altLang="ru-RU" smtClean="0"/>
            </a:fld>
            <a:endParaRPr lang="ru-RU" altLang="ru-RU" dirty="0"/>
          </a:p>
        </p:txBody>
      </p:sp>
      <p:pic>
        <p:nvPicPr>
          <p:cNvPr id="4099" name="Picture 3" descr="E:\Тимонов Николай\4 ДОКУМЕНТАЦИЯ ПО ПЛАНИРОВКЕ ТЕРРИТОРИИ\ППТ и ПМТ Ватутино Валуйский ГО\Презентация\04 Схема предложений_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07368" y="0"/>
            <a:ext cx="113433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D6B6A-E34F-4BA9-9676-F03498F50155}" type="slidenum">
              <a:rPr lang="ru-RU" altLang="ru-RU" smtClean="0"/>
            </a:fld>
            <a:endParaRPr lang="ru-RU" altLang="ru-RU" dirty="0"/>
          </a:p>
        </p:txBody>
      </p:sp>
      <p:pic>
        <p:nvPicPr>
          <p:cNvPr id="6148" name="Picture 4" descr="E:\Тимонов Николай\4 ДОКУМЕНТАЦИЯ ПО ПЛАНИРОВКЕ ТЕРРИТОРИИ\ППТ и ПМТ Ватутино Валуйский ГО\Презентация\05 Технико-экономические показатели_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-74075"/>
            <a:ext cx="12192000" cy="69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D6B6A-E34F-4BA9-9676-F03498F50155}" type="slidenum">
              <a:rPr lang="ru-RU" altLang="ru-RU" smtClean="0"/>
            </a:fld>
            <a:endParaRPr lang="ru-RU" altLang="ru-RU" dirty="0"/>
          </a:p>
        </p:txBody>
      </p:sp>
      <p:pic>
        <p:nvPicPr>
          <p:cNvPr id="7170" name="Picture 2" descr="E:\Тимонов Николай\4 ДОКУМЕНТАЦИЯ ПО ПЛАНИРОВКЕ ТЕРРИТОРИИ\ППТ и ПМТ Ватутино Валуйский ГО\Презентация\06 Слайд этнодеревня_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D6B6A-E34F-4BA9-9676-F03498F50155}" type="slidenum">
              <a:rPr lang="ru-RU" altLang="ru-RU" smtClean="0"/>
            </a:fld>
            <a:endParaRPr lang="ru-RU" altLang="ru-RU" dirty="0"/>
          </a:p>
        </p:txBody>
      </p:sp>
      <p:pic>
        <p:nvPicPr>
          <p:cNvPr id="8194" name="Picture 2" descr="E:\Тимонов Николай\4 ДОКУМЕНТАЦИЯ ПО ПЛАНИРОВКЕ ТЕРРИТОРИИ\ППТ и ПМТ Ватутино Валуйский ГО\Презентация\07 Слайд площадка для реконструкций_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85498"/>
            <a:ext cx="12192000" cy="694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D6B6A-E34F-4BA9-9676-F03498F50155}" type="slidenum">
              <a:rPr lang="ru-RU" altLang="ru-RU" smtClean="0"/>
            </a:fld>
            <a:endParaRPr lang="ru-RU" altLang="ru-RU" dirty="0"/>
          </a:p>
        </p:txBody>
      </p:sp>
      <p:pic>
        <p:nvPicPr>
          <p:cNvPr id="9218" name="Picture 2" descr="E:\Тимонов Николай\4 ДОКУМЕНТАЦИЯ ПО ПЛАНИРОВКЕ ТЕРРИТОРИИ\ППТ и ПМТ Ватутино Валуйский ГО\Презентация\08 Слайд конезавод_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2277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">
  <a:themeElements>
    <a:clrScheme name="Pantone 01">
      <a:dk1>
        <a:srgbClr val="0D1015"/>
      </a:dk1>
      <a:lt1>
        <a:sysClr val="window" lastClr="FFFFFF"/>
      </a:lt1>
      <a:dk2>
        <a:srgbClr val="0D1015"/>
      </a:dk2>
      <a:lt2>
        <a:srgbClr val="FFFFFF"/>
      </a:lt2>
      <a:accent1>
        <a:srgbClr val="16AD5E"/>
      </a:accent1>
      <a:accent2>
        <a:srgbClr val="B2C547"/>
      </a:accent2>
      <a:accent3>
        <a:srgbClr val="01CBD7"/>
      </a:accent3>
      <a:accent4>
        <a:srgbClr val="F8C34F"/>
      </a:accent4>
      <a:accent5>
        <a:srgbClr val="EA5453"/>
      </a:accent5>
      <a:accent6>
        <a:srgbClr val="C278C7"/>
      </a:accent6>
      <a:hlink>
        <a:srgbClr val="F33B48"/>
      </a:hlink>
      <a:folHlink>
        <a:srgbClr val="FFC000"/>
      </a:folHlink>
    </a:clrScheme>
    <a:fontScheme name="Custom 8">
      <a:majorFont>
        <a:latin typeface="Roboto Black"/>
        <a:ea typeface=""/>
        <a:cs typeface=""/>
      </a:majorFont>
      <a:minorFont>
        <a:latin typeface="Roboto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Оформление по умолчанию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Presentation</Application>
  <PresentationFormat>Произвольный</PresentationFormat>
  <Paragraphs>22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SimSun</vt:lpstr>
      <vt:lpstr>Wingdings</vt:lpstr>
      <vt:lpstr>Roboto Black</vt:lpstr>
      <vt:lpstr>Roboto Condensed Light</vt:lpstr>
      <vt:lpstr>Microsoft YaHei</vt:lpstr>
      <vt:lpstr/>
      <vt:lpstr>Arial Unicode MS</vt:lpstr>
      <vt:lpstr>Calibri Light</vt:lpstr>
      <vt:lpstr>Calibri</vt:lpstr>
      <vt:lpstr>Segoe Print</vt:lpstr>
      <vt:lpstr>Content</vt:lpstr>
      <vt:lpstr>3_Оформление по умолчанию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СОВНЕТ</dc:title>
  <dc:creator>bolotin</dc:creator>
  <cp:lastModifiedBy>Admin4</cp:lastModifiedBy>
  <cp:revision>3500</cp:revision>
  <cp:lastPrinted>2019-07-10T13:22:00Z</cp:lastPrinted>
  <dcterms:created xsi:type="dcterms:W3CDTF">2014-06-17T05:31:00Z</dcterms:created>
  <dcterms:modified xsi:type="dcterms:W3CDTF">2019-07-16T12:10:41Z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1049-10.2.0.6020</vt:lpwstr>
  </property>
</Properties>
</file>