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592" r:id="rId2"/>
    <p:sldId id="639" r:id="rId3"/>
    <p:sldId id="640" r:id="rId4"/>
  </p:sldIdLst>
  <p:sldSz cx="9906000" cy="6858000" type="A4"/>
  <p:notesSz cx="6794500" cy="9906000"/>
  <p:custDataLst>
    <p:tags r:id="rId7"/>
  </p:custData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4F9FA"/>
    <a:srgbClr val="245327"/>
    <a:srgbClr val="5DA038"/>
    <a:srgbClr val="D9E01F"/>
    <a:srgbClr val="E6E6E6"/>
    <a:srgbClr val="7F7F7F"/>
    <a:srgbClr val="69BF65"/>
    <a:srgbClr val="0000FF"/>
    <a:srgbClr val="FEC903"/>
    <a:srgbClr val="C7DFD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8718" autoAdjust="0"/>
    <p:restoredTop sz="96279" autoAdjust="0"/>
  </p:normalViewPr>
  <p:slideViewPr>
    <p:cSldViewPr>
      <p:cViewPr>
        <p:scale>
          <a:sx n="100" d="100"/>
          <a:sy n="100" d="100"/>
        </p:scale>
        <p:origin x="-318" y="-28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8" d="100"/>
          <a:sy n="78" d="100"/>
        </p:scale>
        <p:origin x="3126" y="11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7C9A6B-1C09-4D78-B485-915CD014FD4B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F97F5-A642-4AF4-818D-470DDEDBE9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0526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11" tIns="45708" rIns="91411" bIns="45708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11" tIns="45708" rIns="91411" bIns="45708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>
              <a:defRPr/>
            </a:pPr>
            <a:fld id="{8D760EB6-8E85-4032-B0F7-FADC6AD5E170}" type="datetimeFigureOut">
              <a:rPr lang="ru-RU" smtClean="0"/>
              <a:pPr>
                <a:defRPr/>
              </a:pPr>
              <a:t>14.10.2022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742950"/>
            <a:ext cx="536575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8" rIns="91411" bIns="45708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11" tIns="45708" rIns="91411" bIns="45708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11" tIns="45708" rIns="91411" bIns="45708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wrap="square" lIns="91411" tIns="45708" rIns="91411" bIns="4570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>
              <a:defRPr/>
            </a:pPr>
            <a:fld id="{1BC1C8C9-A8CC-4599-A6B9-EA845A5D6978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4375" y="742950"/>
            <a:ext cx="5365750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C1C8C9-A8CC-4599-A6B9-EA845A5D6978}" type="slidenum">
              <a:rPr lang="ru-RU" altLang="ru-RU" smtClean="0"/>
              <a:pPr>
                <a:defRPr/>
              </a:pPr>
              <a:t>1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404482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xmlns="" val="1092027420"/>
              </p:ext>
            </p:ext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p:oleObj spid="_x0000_s66908" name="think-cell Slide" r:id="rId4" imgW="360" imgH="360" progId="">
              <p:embed/>
            </p:oleObj>
          </a:graphicData>
        </a:graphic>
      </p:graphicFrame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2" y="5948078"/>
            <a:ext cx="2640013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Группа 7"/>
          <p:cNvGrpSpPr>
            <a:grpSpLocks/>
          </p:cNvGrpSpPr>
          <p:nvPr userDrawn="1"/>
        </p:nvGrpSpPr>
        <p:grpSpPr bwMode="auto">
          <a:xfrm>
            <a:off x="469204" y="2390779"/>
            <a:ext cx="9283700" cy="1622425"/>
            <a:chOff x="333064" y="1792971"/>
            <a:chExt cx="6426763" cy="1216929"/>
          </a:xfrm>
        </p:grpSpPr>
        <p:sp>
          <p:nvSpPr>
            <p:cNvPr id="14" name="Прямоугольник 9">
              <a:extLst/>
            </p:cNvPr>
            <p:cNvSpPr/>
            <p:nvPr/>
          </p:nvSpPr>
          <p:spPr bwMode="auto">
            <a:xfrm>
              <a:off x="333064" y="1801307"/>
              <a:ext cx="46157" cy="1208593"/>
            </a:xfrm>
            <a:prstGeom prst="rect">
              <a:avLst/>
            </a:prstGeom>
            <a:solidFill>
              <a:srgbClr val="FFD105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1802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6728" y="1792971"/>
              <a:ext cx="993099" cy="1216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>
          <a:xfrm>
            <a:off x="556908" y="2401894"/>
            <a:ext cx="7708460" cy="1603170"/>
          </a:xfrm>
        </p:spPr>
        <p:txBody>
          <a:bodyPr vert="horz" anchor="ctr"/>
          <a:lstStyle>
            <a:lvl1pPr algn="l">
              <a:lnSpc>
                <a:spcPct val="100000"/>
              </a:lnSpc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17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908" y="5434900"/>
            <a:ext cx="3015367" cy="391583"/>
          </a:xfrm>
        </p:spPr>
        <p:txBody>
          <a:bodyPr anchor="ctr">
            <a:normAutofit/>
          </a:bodyPr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ru-RU" dirty="0" smtClean="0"/>
              <a:t>Месяц Год</a:t>
            </a:r>
            <a:endParaRPr lang="ru-RU" dirty="0"/>
          </a:p>
        </p:txBody>
      </p:sp>
      <p:sp>
        <p:nvSpPr>
          <p:cNvPr id="18" name="Текст 3"/>
          <p:cNvSpPr>
            <a:spLocks noGrp="1"/>
          </p:cNvSpPr>
          <p:nvPr>
            <p:ph type="body" sz="quarter" idx="13"/>
          </p:nvPr>
        </p:nvSpPr>
        <p:spPr>
          <a:xfrm>
            <a:off x="556908" y="4221088"/>
            <a:ext cx="7872543" cy="391583"/>
          </a:xfrm>
        </p:spPr>
        <p:txBody>
          <a:bodyPr anchor="ctr">
            <a:normAutofit/>
          </a:bodyPr>
          <a:lstStyle>
            <a:lvl1pPr marL="0" indent="0">
              <a:buNone/>
              <a:defRPr sz="1600" baseline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3128516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0492" y="1536805"/>
            <a:ext cx="4407000" cy="4368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8DAA15E-4ED5-B648-A5A0-607B67CFAF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333">
                <a:solidFill>
                  <a:schemeClr val="tx1"/>
                </a:solidFill>
              </a:defRPr>
            </a:lvl1pPr>
          </a:lstStyle>
          <a:p>
            <a:fld id="{51036E43-BD2F-D44D-850A-5FFB252427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7DC349F7-831E-4E42-A4CF-7076093525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9729" y="1046724"/>
            <a:ext cx="4407000" cy="414337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867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xmlns="" id="{948CC32A-3869-7549-AFD3-B40554F494FE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5047640" y="1536805"/>
            <a:ext cx="4407000" cy="4368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6" name="Текст 4">
            <a:extLst>
              <a:ext uri="{FF2B5EF4-FFF2-40B4-BE49-F238E27FC236}">
                <a16:creationId xmlns:a16="http://schemas.microsoft.com/office/drawing/2014/main" xmlns="" id="{38740FF3-CF42-454B-9F45-EFEA5B9ECFE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46877" y="1046724"/>
            <a:ext cx="4407000" cy="414337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867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FDAB250A-92E2-3743-9FE8-4279AB5677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19" name="Picture 5">
            <a:extLst>
              <a:ext uri="{FF2B5EF4-FFF2-40B4-BE49-F238E27FC236}">
                <a16:creationId xmlns:a16="http://schemas.microsoft.com/office/drawing/2014/main" xmlns="" id="{CF684F6D-8452-A049-8464-256DA563D6AC}"/>
              </a:ext>
            </a:extLst>
          </p:cNvPr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" y="879312"/>
            <a:ext cx="9945935" cy="44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3729" y="6085427"/>
            <a:ext cx="2461174" cy="661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6562777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7618" y="1536511"/>
            <a:ext cx="8842977" cy="168000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8DAA15E-4ED5-B648-A5A0-607B67CFAF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333">
                <a:solidFill>
                  <a:schemeClr val="tx1"/>
                </a:solidFill>
              </a:defRPr>
            </a:lvl1pPr>
          </a:lstStyle>
          <a:p>
            <a:fld id="{51036E43-BD2F-D44D-850A-5FFB252427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7DC349F7-831E-4E42-A4CF-7076093525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6855" y="1046430"/>
            <a:ext cx="8842977" cy="414337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867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xmlns="" id="{20D442CB-F2A1-9D4E-95BF-4F53909F02ED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07618" y="4197529"/>
            <a:ext cx="8842977" cy="168000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Текст 4">
            <a:extLst>
              <a:ext uri="{FF2B5EF4-FFF2-40B4-BE49-F238E27FC236}">
                <a16:creationId xmlns:a16="http://schemas.microsoft.com/office/drawing/2014/main" xmlns="" id="{8B817F43-A964-B045-A0BE-E94870B2574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6855" y="3684002"/>
            <a:ext cx="8842977" cy="414337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867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CD5F301B-BDC4-0A44-851A-FEA40E84A4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DF3A0FDE-0811-BF41-9C6C-F9D65C1F00FB}"/>
              </a:ext>
            </a:extLst>
          </p:cNvPr>
          <p:cNvSpPr/>
          <p:nvPr userDrawn="1"/>
        </p:nvSpPr>
        <p:spPr bwMode="auto">
          <a:xfrm>
            <a:off x="433554" y="1172633"/>
            <a:ext cx="50700" cy="2064000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801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1D7267AD-FD35-3747-A7B8-20FE7942550D}"/>
              </a:ext>
            </a:extLst>
          </p:cNvPr>
          <p:cNvSpPr/>
          <p:nvPr userDrawn="1"/>
        </p:nvSpPr>
        <p:spPr bwMode="auto">
          <a:xfrm>
            <a:off x="433554" y="3811803"/>
            <a:ext cx="50700" cy="2059200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801"/>
          </a:p>
        </p:txBody>
      </p:sp>
      <p:pic>
        <p:nvPicPr>
          <p:cNvPr id="19" name="Picture 5">
            <a:extLst>
              <a:ext uri="{FF2B5EF4-FFF2-40B4-BE49-F238E27FC236}">
                <a16:creationId xmlns:a16="http://schemas.microsoft.com/office/drawing/2014/main" xmlns="" id="{4789F2AE-D6D8-A040-AFAF-490BB89D28D0}"/>
              </a:ext>
            </a:extLst>
          </p:cNvPr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" y="879312"/>
            <a:ext cx="9945935" cy="44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3729" y="6085427"/>
            <a:ext cx="2461174" cy="661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2733798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0495" y="1536805"/>
            <a:ext cx="2844000" cy="4363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8DAA15E-4ED5-B648-A5A0-607B67CFAF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333">
                <a:solidFill>
                  <a:schemeClr val="tx1"/>
                </a:solidFill>
              </a:defRPr>
            </a:lvl1pPr>
          </a:lstStyle>
          <a:p>
            <a:fld id="{51036E43-BD2F-D44D-850A-5FFB252427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7DC349F7-831E-4E42-A4CF-7076093525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9733" y="1046724"/>
            <a:ext cx="2844000" cy="414337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867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xmlns="" id="{948CC32A-3869-7549-AFD3-B40554F494FE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609741" y="1536805"/>
            <a:ext cx="2844000" cy="4363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6" name="Текст 4">
            <a:extLst>
              <a:ext uri="{FF2B5EF4-FFF2-40B4-BE49-F238E27FC236}">
                <a16:creationId xmlns:a16="http://schemas.microsoft.com/office/drawing/2014/main" xmlns="" id="{38740FF3-CF42-454B-9F45-EFEA5B9ECFE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08978" y="1046724"/>
            <a:ext cx="2844000" cy="414337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867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xmlns="" id="{CDCE6197-042D-F341-8633-B13A8DBE3DF0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3470683" y="1536805"/>
            <a:ext cx="2844000" cy="4363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7" name="Текст 4">
            <a:extLst>
              <a:ext uri="{FF2B5EF4-FFF2-40B4-BE49-F238E27FC236}">
                <a16:creationId xmlns:a16="http://schemas.microsoft.com/office/drawing/2014/main" xmlns="" id="{4ED0B954-BD60-8D47-8AEC-F39DBC39CC9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69920" y="1046724"/>
            <a:ext cx="2844000" cy="414337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867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77D572D5-3E16-154C-8EC5-6A770C5B79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21" name="Picture 5">
            <a:extLst>
              <a:ext uri="{FF2B5EF4-FFF2-40B4-BE49-F238E27FC236}">
                <a16:creationId xmlns:a16="http://schemas.microsoft.com/office/drawing/2014/main" xmlns="" id="{559FBA1A-9BA5-DA4D-ABE5-7D7CD4816171}"/>
              </a:ext>
            </a:extLst>
          </p:cNvPr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" y="879312"/>
            <a:ext cx="9945935" cy="44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3729" y="6085427"/>
            <a:ext cx="2461174" cy="661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7466409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крывающ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825" y="1642338"/>
            <a:ext cx="3096001" cy="157774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ЗАКРЫВАЮЩИЙ СЛАЙД ПРЕЗЕНТАЦИИ</a:t>
            </a:r>
            <a:endParaRPr lang="en-US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8DAA15E-4ED5-B648-A5A0-607B67CFAF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333">
                <a:solidFill>
                  <a:schemeClr val="tx1"/>
                </a:solidFill>
              </a:defRPr>
            </a:lvl1pPr>
          </a:lstStyle>
          <a:p>
            <a:fld id="{51036E43-BD2F-D44D-850A-5FFB252427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7DC349F7-831E-4E42-A4CF-7076093525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8825" y="3358083"/>
            <a:ext cx="3096001" cy="1872000"/>
          </a:xfrm>
        </p:spPr>
        <p:txBody>
          <a:bodyPr anchor="t" anchorCtr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ct val="110000"/>
              <a:buFontTx/>
              <a:buNone/>
              <a:tabLst/>
              <a:defRPr sz="1401" b="0">
                <a:solidFill>
                  <a:schemeClr val="tx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ct val="110000"/>
              <a:buFontTx/>
              <a:buNone/>
              <a:tabLst/>
              <a:defRPr/>
            </a:pPr>
            <a:r>
              <a:rPr lang="ru-RU" dirty="0"/>
              <a:t>Текст закрывающего слайда, реквизиты, контактная информация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6E749C80-3A0D-1940-96E7-176D23C6081B}"/>
              </a:ext>
            </a:extLst>
          </p:cNvPr>
          <p:cNvSpPr/>
          <p:nvPr userDrawn="1"/>
        </p:nvSpPr>
        <p:spPr bwMode="auto">
          <a:xfrm>
            <a:off x="433730" y="1642337"/>
            <a:ext cx="50800" cy="3587751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801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3729" y="6085427"/>
            <a:ext cx="2461174" cy="661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1907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8DAA15E-4ED5-B648-A5A0-607B67CFAF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333">
                <a:solidFill>
                  <a:schemeClr val="tx1"/>
                </a:solidFill>
              </a:defRPr>
            </a:lvl1pPr>
          </a:lstStyle>
          <a:p>
            <a:fld id="{51036E43-BD2F-D44D-850A-5FFB252427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254E40E-960F-084C-87BC-767853133E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10" name="Picture 5">
            <a:extLst>
              <a:ext uri="{FF2B5EF4-FFF2-40B4-BE49-F238E27FC236}">
                <a16:creationId xmlns:a16="http://schemas.microsoft.com/office/drawing/2014/main" xmlns="" id="{9C5FC8B2-A80D-AE4C-BC72-D2092F4A019B}"/>
              </a:ext>
            </a:extLst>
          </p:cNvPr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" y="879312"/>
            <a:ext cx="9945935" cy="44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3729" y="6085427"/>
            <a:ext cx="2461174" cy="661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84594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xmlns="" val="2846363593"/>
              </p:ext>
            </p:ext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p:oleObj spid="_x0000_s102744" name="think-cell Slide" r:id="rId4" imgW="360" imgH="360" progId="">
              <p:embed/>
            </p:oleObj>
          </a:graphicData>
        </a:graphic>
      </p:graphicFrame>
      <p:pic>
        <p:nvPicPr>
          <p:cNvPr id="12" name="Picture 5"/>
          <p:cNvPicPr>
            <a:picLocks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" y="960661"/>
            <a:ext cx="9945688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3642" y="6188076"/>
            <a:ext cx="1216025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Заголовок 1">
            <a:extLst/>
          </p:cNvPr>
          <p:cNvSpPr>
            <a:spLocks noGrp="1"/>
          </p:cNvSpPr>
          <p:nvPr>
            <p:ph type="title" hasCustomPrompt="1"/>
          </p:nvPr>
        </p:nvSpPr>
        <p:spPr>
          <a:xfrm>
            <a:off x="279400" y="203905"/>
            <a:ext cx="9355138" cy="704146"/>
          </a:xfrm>
        </p:spPr>
        <p:txBody>
          <a:bodyPr vert="horz" wrap="square" lIns="0" tIns="0" rIns="0" bIns="0" anchor="ctr">
            <a:normAutofit/>
          </a:bodyPr>
          <a:lstStyle>
            <a:lvl1pPr>
              <a:defRPr sz="18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15" name="Номер слайда 8">
            <a:extLst/>
          </p:cNvPr>
          <p:cNvSpPr>
            <a:spLocks noGrp="1"/>
          </p:cNvSpPr>
          <p:nvPr>
            <p:ph type="sldNum" sz="quarter" idx="10"/>
          </p:nvPr>
        </p:nvSpPr>
        <p:spPr>
          <a:xfrm>
            <a:off x="8878888" y="6300792"/>
            <a:ext cx="757237" cy="365125"/>
          </a:xfrm>
        </p:spPr>
        <p:txBody>
          <a:bodyPr anchor="b"/>
          <a:lstStyle>
            <a:lvl1pPr algn="r">
              <a:defRPr sz="1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>
              <a:defRPr/>
            </a:pPr>
            <a:fld id="{0F6F6774-C04F-44C1-A1F4-1A0239D6A40C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525588" y="6165850"/>
            <a:ext cx="7353300" cy="500067"/>
          </a:xfrm>
        </p:spPr>
        <p:txBody>
          <a:bodyPr/>
          <a:lstStyle>
            <a:lvl1pPr marL="0" indent="0">
              <a:buNone/>
              <a:defRPr sz="800"/>
            </a:lvl1pPr>
          </a:lstStyle>
          <a:p>
            <a:pPr lvl="0"/>
            <a:r>
              <a:rPr lang="ru-RU" dirty="0" smtClean="0"/>
              <a:t>* Текст сноски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33667442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 xmlns="">
        <p15:guide id="1" pos="172">
          <p15:clr>
            <a:srgbClr val="FBAE40"/>
          </p15:clr>
        </p15:guide>
        <p15:guide id="2" pos="6068">
          <p15:clr>
            <a:srgbClr val="FBAE40"/>
          </p15:clr>
        </p15:guide>
        <p15:guide id="3" orient="horz" pos="119">
          <p15:clr>
            <a:srgbClr val="FBAE40"/>
          </p15:clr>
        </p15:guide>
        <p15:guide id="4" orient="horz" pos="572">
          <p15:clr>
            <a:srgbClr val="FBAE40"/>
          </p15:clr>
        </p15:guide>
        <p15:guide id="5" orient="horz" pos="4201">
          <p15:clr>
            <a:srgbClr val="FBAE40"/>
          </p15:clr>
        </p15:guide>
        <p15:guide id="6" orient="horz" pos="3884">
          <p15:clr>
            <a:srgbClr val="FBAE40"/>
          </p15:clr>
        </p15:guide>
        <p15:guide id="7" orient="horz" pos="709">
          <p15:clr>
            <a:srgbClr val="547EBF"/>
          </p15:clr>
        </p15:guide>
        <p15:guide id="8" orient="horz" pos="3793">
          <p15:clr>
            <a:srgbClr val="547EBF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1EF3F938-9A83-0349-9CF8-BCFC628FE3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51036E43-BD2F-D44D-850A-5FFB2524270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340180" y="2484417"/>
            <a:ext cx="7761000" cy="1383663"/>
          </a:xfrm>
        </p:spPr>
        <p:txBody>
          <a:bodyPr anchor="ctr" anchorCtr="0">
            <a:normAutofit/>
          </a:bodyPr>
          <a:lstStyle>
            <a:lvl1pPr algn="just">
              <a:lnSpc>
                <a:spcPct val="100000"/>
              </a:lnSpc>
              <a:defRPr sz="2133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ЗАГОЛОВОК ПРЕЗЕНТАЦИИ</a:t>
            </a:r>
            <a:endParaRPr lang="en-US" dirty="0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81092" y="5885717"/>
            <a:ext cx="3047073" cy="818987"/>
          </a:xfrm>
          <a:prstGeom prst="rect">
            <a:avLst/>
          </a:prstGeom>
        </p:spPr>
      </p:pic>
      <p:sp>
        <p:nvSpPr>
          <p:cNvPr id="9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340180" y="4104293"/>
            <a:ext cx="7872543" cy="391583"/>
          </a:xfr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</a:lstStyle>
          <a:p>
            <a:r>
              <a:rPr lang="ru-RU" dirty="0" smtClean="0"/>
              <a:t>Наименование самостоятельного структурного подразделения</a:t>
            </a:r>
            <a:endParaRPr lang="ru-RU" dirty="0"/>
          </a:p>
        </p:txBody>
      </p:sp>
      <p:sp>
        <p:nvSpPr>
          <p:cNvPr id="13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340180" y="4603422"/>
            <a:ext cx="3015367" cy="391583"/>
          </a:xfrm>
        </p:spPr>
        <p:txBody>
          <a:bodyPr>
            <a:normAutofit/>
          </a:bodyPr>
          <a:lstStyle>
            <a:lvl1pPr marL="0" indent="0">
              <a:buNone/>
              <a:defRPr sz="1333"/>
            </a:lvl1pPr>
          </a:lstStyle>
          <a:p>
            <a:r>
              <a:rPr lang="ru-RU" dirty="0" smtClean="0"/>
              <a:t>Январь 2022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3831643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68718" y="2484417"/>
            <a:ext cx="7761000" cy="1383663"/>
          </a:xfrm>
        </p:spPr>
        <p:txBody>
          <a:bodyPr anchor="ctr" anchorCtr="0">
            <a:normAutofit/>
          </a:bodyPr>
          <a:lstStyle>
            <a:lvl1pPr algn="just">
              <a:lnSpc>
                <a:spcPct val="100000"/>
              </a:lnSpc>
              <a:defRPr sz="2133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ЗАГОЛОВОК ПРЕЗЕНТАЦИИ</a:t>
            </a:r>
            <a:endParaRPr lang="en-US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1EF3F938-9A83-0349-9CF8-BCFC628FE3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51036E43-BD2F-D44D-850A-5FFB2524270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340180" y="4104293"/>
            <a:ext cx="7872543" cy="391583"/>
          </a:xfr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</a:lstStyle>
          <a:p>
            <a:r>
              <a:rPr lang="ru-RU" dirty="0" smtClean="0"/>
              <a:t>Наименование самостоятельного структурного подразделения</a:t>
            </a:r>
            <a:endParaRPr lang="ru-RU" dirty="0"/>
          </a:p>
        </p:txBody>
      </p:sp>
      <p:grpSp>
        <p:nvGrpSpPr>
          <p:cNvPr id="14" name="Группа 13"/>
          <p:cNvGrpSpPr/>
          <p:nvPr userDrawn="1"/>
        </p:nvGrpSpPr>
        <p:grpSpPr>
          <a:xfrm>
            <a:off x="481093" y="2390629"/>
            <a:ext cx="9283102" cy="1622572"/>
            <a:chOff x="333064" y="1792971"/>
            <a:chExt cx="6426763" cy="1216929"/>
          </a:xfrm>
        </p:grpSpPr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4D66149E-990B-2F4D-92F3-8343506E26B1}"/>
                </a:ext>
              </a:extLst>
            </p:cNvPr>
            <p:cNvSpPr/>
            <p:nvPr/>
          </p:nvSpPr>
          <p:spPr bwMode="auto">
            <a:xfrm>
              <a:off x="333064" y="1801018"/>
              <a:ext cx="45719" cy="1208882"/>
            </a:xfrm>
            <a:prstGeom prst="rect">
              <a:avLst/>
            </a:prstGeom>
            <a:solidFill>
              <a:srgbClr val="FFD105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1801"/>
            </a:p>
          </p:txBody>
        </p:sp>
        <p:pic>
          <p:nvPicPr>
            <p:cNvPr id="16" name="Picture 2">
              <a:extLst>
                <a:ext uri="{FF2B5EF4-FFF2-40B4-BE49-F238E27FC236}">
                  <a16:creationId xmlns:a16="http://schemas.microsoft.com/office/drawing/2014/main" xmlns="" id="{3CA29B4C-90AF-0D41-86E1-20AF70C13C5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6728" y="1792971"/>
              <a:ext cx="993099" cy="1216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340180" y="4603422"/>
            <a:ext cx="3015367" cy="391583"/>
          </a:xfrm>
        </p:spPr>
        <p:txBody>
          <a:bodyPr>
            <a:normAutofit/>
          </a:bodyPr>
          <a:lstStyle>
            <a:lvl1pPr marL="0" indent="0">
              <a:buNone/>
              <a:defRPr sz="1333"/>
            </a:lvl1pPr>
          </a:lstStyle>
          <a:p>
            <a:r>
              <a:rPr lang="ru-RU" dirty="0" smtClean="0"/>
              <a:t>Январь 2022 год</a:t>
            </a:r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81092" y="5885717"/>
            <a:ext cx="3047073" cy="81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7576862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оде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СОДЕРЖАНИЯ</a:t>
            </a:r>
            <a:endParaRPr lang="en-US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ACC17A53-BB3F-F044-85B4-0B04A0DAB1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333">
                <a:solidFill>
                  <a:schemeClr val="tx1"/>
                </a:solidFill>
              </a:defRPr>
            </a:lvl1pPr>
          </a:lstStyle>
          <a:p>
            <a:fld id="{51036E43-BD2F-D44D-850A-5FFB252427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21AA4CCA-D2D7-C144-90D5-DDE5B1A857A7}"/>
              </a:ext>
            </a:extLst>
          </p:cNvPr>
          <p:cNvSpPr/>
          <p:nvPr userDrawn="1"/>
        </p:nvSpPr>
        <p:spPr bwMode="auto">
          <a:xfrm>
            <a:off x="433730" y="1712670"/>
            <a:ext cx="50800" cy="3587751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801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6E873158-6BC8-DF48-AA1D-D839F335337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91314" y="1712670"/>
            <a:ext cx="7124360" cy="38438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ru-RU" dirty="0"/>
              <a:t>Раздел презентации</a:t>
            </a:r>
            <a:endParaRPr lang="en-US" dirty="0"/>
          </a:p>
        </p:txBody>
      </p:sp>
      <p:sp>
        <p:nvSpPr>
          <p:cNvPr id="11" name="Текст 12">
            <a:extLst>
              <a:ext uri="{FF2B5EF4-FFF2-40B4-BE49-F238E27FC236}">
                <a16:creationId xmlns:a16="http://schemas.microsoft.com/office/drawing/2014/main" xmlns="" id="{7EC98726-7861-1141-87C8-C7563E90978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023860" y="1737298"/>
            <a:ext cx="1419704" cy="359757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№ </a:t>
            </a:r>
            <a:r>
              <a:rPr lang="ru-RU" dirty="0" smtClean="0"/>
              <a:t>слайда</a:t>
            </a:r>
            <a:endParaRPr lang="ru-RU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xmlns="" id="{11E86C81-962A-4B42-83A0-8C9FB8E8E96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91314" y="2163774"/>
            <a:ext cx="7124360" cy="38438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ru-RU" dirty="0"/>
              <a:t>Раздел презентации</a:t>
            </a:r>
            <a:endParaRPr lang="en-US" dirty="0"/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xmlns="" id="{7F8A5168-FF42-1A49-9B92-DFECFEA752A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23860" y="2188402"/>
            <a:ext cx="1419704" cy="359757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№ слайда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xmlns="" id="{29CC1C63-9920-7E46-BF0E-225D47DFAD08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591314" y="2614878"/>
            <a:ext cx="7124360" cy="38438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ru-RU" dirty="0"/>
              <a:t>Раздел презентации</a:t>
            </a:r>
            <a:endParaRPr lang="en-US" dirty="0"/>
          </a:p>
        </p:txBody>
      </p:sp>
      <p:sp>
        <p:nvSpPr>
          <p:cNvPr id="15" name="Текст 12">
            <a:extLst>
              <a:ext uri="{FF2B5EF4-FFF2-40B4-BE49-F238E27FC236}">
                <a16:creationId xmlns:a16="http://schemas.microsoft.com/office/drawing/2014/main" xmlns="" id="{35D809A9-9076-F848-AED4-7E8C2B30EC8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023860" y="2639506"/>
            <a:ext cx="1419704" cy="359757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№ слайда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xmlns="" id="{6F62101C-0936-3C49-950D-95BD4FD63974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591314" y="3065982"/>
            <a:ext cx="7124360" cy="38438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ru-RU" dirty="0"/>
              <a:t>Раздел презентации</a:t>
            </a:r>
            <a:endParaRPr lang="en-US" dirty="0"/>
          </a:p>
        </p:txBody>
      </p:sp>
      <p:sp>
        <p:nvSpPr>
          <p:cNvPr id="17" name="Текст 12">
            <a:extLst>
              <a:ext uri="{FF2B5EF4-FFF2-40B4-BE49-F238E27FC236}">
                <a16:creationId xmlns:a16="http://schemas.microsoft.com/office/drawing/2014/main" xmlns="" id="{3711E826-681F-0248-BC39-B6E52B37F0D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023860" y="3090610"/>
            <a:ext cx="1419704" cy="359757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№ слайда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3D0FED89-1D7E-1B44-8FE5-9A88BF02E834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591314" y="3517086"/>
            <a:ext cx="7124360" cy="38438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ru-RU" dirty="0"/>
              <a:t>Раздел презентации</a:t>
            </a:r>
            <a:endParaRPr lang="en-US" dirty="0"/>
          </a:p>
        </p:txBody>
      </p:sp>
      <p:sp>
        <p:nvSpPr>
          <p:cNvPr id="19" name="Текст 12">
            <a:extLst>
              <a:ext uri="{FF2B5EF4-FFF2-40B4-BE49-F238E27FC236}">
                <a16:creationId xmlns:a16="http://schemas.microsoft.com/office/drawing/2014/main" xmlns="" id="{EA06C912-321A-4740-BF63-17220AE6A68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23860" y="3541714"/>
            <a:ext cx="1419704" cy="359757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№ слайда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xmlns="" id="{AC2DDB87-FC18-E345-8440-62C03DAB5E77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591314" y="3968190"/>
            <a:ext cx="7124360" cy="38438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ru-RU" dirty="0"/>
              <a:t>Раздел презентации</a:t>
            </a:r>
            <a:endParaRPr lang="en-US" dirty="0"/>
          </a:p>
        </p:txBody>
      </p:sp>
      <p:sp>
        <p:nvSpPr>
          <p:cNvPr id="21" name="Текст 12">
            <a:extLst>
              <a:ext uri="{FF2B5EF4-FFF2-40B4-BE49-F238E27FC236}">
                <a16:creationId xmlns:a16="http://schemas.microsoft.com/office/drawing/2014/main" xmlns="" id="{CA8C38B0-6F30-B24D-A624-AC4A0CE6D69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023860" y="3992818"/>
            <a:ext cx="1419704" cy="359757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№ слайда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xmlns="" id="{CA9D8326-1941-994C-83A0-87DBF0BF788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591314" y="4419293"/>
            <a:ext cx="7124360" cy="38438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ru-RU" dirty="0"/>
              <a:t>Раздел презентации</a:t>
            </a:r>
            <a:endParaRPr lang="en-US" dirty="0"/>
          </a:p>
        </p:txBody>
      </p:sp>
      <p:sp>
        <p:nvSpPr>
          <p:cNvPr id="23" name="Текст 12">
            <a:extLst>
              <a:ext uri="{FF2B5EF4-FFF2-40B4-BE49-F238E27FC236}">
                <a16:creationId xmlns:a16="http://schemas.microsoft.com/office/drawing/2014/main" xmlns="" id="{303E90E1-1DB0-FA47-8A8A-36889E1E7C4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23860" y="4443922"/>
            <a:ext cx="1419704" cy="359757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№ слайда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xmlns="" id="{5B04E9D5-8F58-254F-8737-550E7EC105D1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591314" y="4870398"/>
            <a:ext cx="7124360" cy="38438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ru-RU" dirty="0"/>
              <a:t>Раздел презентации</a:t>
            </a:r>
            <a:endParaRPr lang="en-US" dirty="0"/>
          </a:p>
        </p:txBody>
      </p:sp>
      <p:sp>
        <p:nvSpPr>
          <p:cNvPr id="25" name="Текст 12">
            <a:extLst>
              <a:ext uri="{FF2B5EF4-FFF2-40B4-BE49-F238E27FC236}">
                <a16:creationId xmlns:a16="http://schemas.microsoft.com/office/drawing/2014/main" xmlns="" id="{816697AE-D1C4-4345-8DAC-36D1860E004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023860" y="4895026"/>
            <a:ext cx="1419704" cy="359757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№ слайда</a:t>
            </a:r>
          </a:p>
        </p:txBody>
      </p:sp>
      <p:pic>
        <p:nvPicPr>
          <p:cNvPr id="29" name="Picture 5">
            <a:extLst>
              <a:ext uri="{FF2B5EF4-FFF2-40B4-BE49-F238E27FC236}">
                <a16:creationId xmlns:a16="http://schemas.microsoft.com/office/drawing/2014/main" xmlns="" id="{CB890430-4F5C-C24B-98DC-DD7474DBA18B}"/>
              </a:ext>
            </a:extLst>
          </p:cNvPr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" y="879312"/>
            <a:ext cx="9945935" cy="44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Рисунок 2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3729" y="6085427"/>
            <a:ext cx="2461174" cy="661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9726195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 презентаци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98295" y="3498471"/>
            <a:ext cx="7484400" cy="360000"/>
          </a:xfrm>
        </p:spPr>
        <p:txBody>
          <a:bodyPr>
            <a:normAutofit/>
          </a:bodyPr>
          <a:lstStyle>
            <a:lvl1pPr marL="0" marR="0" indent="0" algn="l" defTabSz="914354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Tx/>
              <a:buFontTx/>
              <a:buNone/>
              <a:tabLst/>
              <a:defRPr sz="1467" b="1">
                <a:solidFill>
                  <a:schemeClr val="tx1"/>
                </a:solidFill>
              </a:defRPr>
            </a:lvl1pPr>
            <a:lvl2pPr marL="45717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Tx/>
              <a:buFontTx/>
              <a:buNone/>
              <a:tabLst/>
              <a:defRPr/>
            </a:pPr>
            <a:r>
              <a:rPr lang="ru-RU" dirty="0"/>
              <a:t>ВРЕЗКА ИЛИ ПОДЗАГОЛОВОК ВТОРОГО УРОВНЯ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9780073A-20CC-FB41-9AF5-73723C3726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333">
                <a:solidFill>
                  <a:schemeClr val="tx1"/>
                </a:solidFill>
              </a:defRPr>
            </a:lvl1pPr>
          </a:lstStyle>
          <a:p>
            <a:fld id="{51036E43-BD2F-D44D-850A-5FFB252427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33E397EC-729F-714E-9BBC-6CA1A5DF9CD2}"/>
              </a:ext>
            </a:extLst>
          </p:cNvPr>
          <p:cNvSpPr/>
          <p:nvPr userDrawn="1"/>
        </p:nvSpPr>
        <p:spPr>
          <a:xfrm>
            <a:off x="440140" y="2649049"/>
            <a:ext cx="50800" cy="1223963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915" tIns="43959" rIns="87915" bIns="4395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1">
              <a:solidFill>
                <a:srgbClr val="FFD105"/>
              </a:solidFill>
            </a:endParaRPr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9ED49B8E-535C-3041-B222-C6F7FDEA6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8294" y="2637000"/>
            <a:ext cx="7484399" cy="80470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ЗАГОЛОВОК РАЗДЕЛА ПРЕЗЕНТАЦИИ ИЛИ ПОДЗАГОЛОВОК ПЕРВОГО УРОВНЯ</a:t>
            </a: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3729" y="6085427"/>
            <a:ext cx="2461174" cy="661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02013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8DAA15E-4ED5-B648-A5A0-607B67CFAF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333">
                <a:solidFill>
                  <a:schemeClr val="tx1"/>
                </a:solidFill>
              </a:defRPr>
            </a:lvl1pPr>
          </a:lstStyle>
          <a:p>
            <a:fld id="{51036E43-BD2F-D44D-850A-5FFB252427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83CF06EB-5EE3-8949-8FAA-E6C367FD75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14" name="Picture 5">
            <a:extLst>
              <a:ext uri="{FF2B5EF4-FFF2-40B4-BE49-F238E27FC236}">
                <a16:creationId xmlns:a16="http://schemas.microsoft.com/office/drawing/2014/main" xmlns="" id="{C9FEC551-C54B-3D48-92BB-DD4BECE2A838}"/>
              </a:ext>
            </a:extLst>
          </p:cNvPr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" y="879312"/>
            <a:ext cx="9945935" cy="44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3729" y="6085427"/>
            <a:ext cx="2461174" cy="661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45116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 (с источниками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930" y="1184356"/>
            <a:ext cx="9113636" cy="4704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8DAA15E-4ED5-B648-A5A0-607B67CFAF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333">
                <a:solidFill>
                  <a:schemeClr val="tx1"/>
                </a:solidFill>
              </a:defRPr>
            </a:lvl1pPr>
          </a:lstStyle>
          <a:p>
            <a:fld id="{51036E43-BD2F-D44D-850A-5FFB252427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xmlns="" id="{FD7CE1A9-368B-D54E-AF20-B53F69BF234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838113" y="6084533"/>
            <a:ext cx="6946553" cy="198000"/>
          </a:xfrm>
        </p:spPr>
        <p:txBody>
          <a:bodyPr>
            <a:noAutofit/>
          </a:bodyPr>
          <a:lstStyle>
            <a:lvl1pPr marL="0" indent="0">
              <a:buNone/>
              <a:defRPr sz="1067"/>
            </a:lvl1pPr>
          </a:lstStyle>
          <a:p>
            <a:pPr lvl="0"/>
            <a:r>
              <a:rPr lang="ru-RU" dirty="0"/>
              <a:t>Примечания:</a:t>
            </a:r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xmlns="" id="{BE4DE22B-CCA5-F04B-875F-3A35BDEAC58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38113" y="6338313"/>
            <a:ext cx="6946553" cy="190800"/>
          </a:xfrm>
        </p:spPr>
        <p:txBody>
          <a:bodyPr>
            <a:noAutofit/>
          </a:bodyPr>
          <a:lstStyle>
            <a:lvl1pPr marL="0" indent="0">
              <a:buNone/>
              <a:defRPr sz="1067"/>
            </a:lvl1pPr>
          </a:lstStyle>
          <a:p>
            <a:pPr lvl="0"/>
            <a:r>
              <a:rPr lang="ru-RU" dirty="0"/>
              <a:t>Источники:</a:t>
            </a:r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83CF06EB-5EE3-8949-8FAA-E6C367FD75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14" name="Picture 5">
            <a:extLst>
              <a:ext uri="{FF2B5EF4-FFF2-40B4-BE49-F238E27FC236}">
                <a16:creationId xmlns:a16="http://schemas.microsoft.com/office/drawing/2014/main" xmlns="" id="{D03C3D5E-1C95-9944-9F89-E643E865A32E}"/>
              </a:ext>
            </a:extLst>
          </p:cNvPr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" y="879312"/>
            <a:ext cx="9945935" cy="44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3729" y="6085427"/>
            <a:ext cx="2461174" cy="661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6934391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125" y="1184355"/>
            <a:ext cx="8860439" cy="4704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8DAA15E-4ED5-B648-A5A0-607B67CFAF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333">
                <a:solidFill>
                  <a:schemeClr val="tx1"/>
                </a:solidFill>
              </a:defRPr>
            </a:lvl1pPr>
          </a:lstStyle>
          <a:p>
            <a:fld id="{51036E43-BD2F-D44D-850A-5FFB252427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E404567D-0537-3349-B064-47A44D45230A}"/>
              </a:ext>
            </a:extLst>
          </p:cNvPr>
          <p:cNvSpPr/>
          <p:nvPr userDrawn="1"/>
        </p:nvSpPr>
        <p:spPr bwMode="auto">
          <a:xfrm>
            <a:off x="433730" y="1178736"/>
            <a:ext cx="50800" cy="4704000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801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03A83459-25CE-A945-8632-738B870317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16" name="Picture 5">
            <a:extLst>
              <a:ext uri="{FF2B5EF4-FFF2-40B4-BE49-F238E27FC236}">
                <a16:creationId xmlns:a16="http://schemas.microsoft.com/office/drawing/2014/main" xmlns="" id="{031FA568-DBA6-504E-A3FA-905D83C1DE0A}"/>
              </a:ext>
            </a:extLst>
          </p:cNvPr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" y="879312"/>
            <a:ext cx="9945935" cy="44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3729" y="6085427"/>
            <a:ext cx="2461174" cy="661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5990423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vmlDrawing" Target="../drawings/vmlDrawing1.v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Объект 2" hidden="1"/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xmlns="" val="100731314"/>
              </p:ext>
            </p:ext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p:oleObj spid="_x0000_s1381" name="think-cell Slide" r:id="rId18" imgW="360" imgH="360" progId="">
              <p:embed/>
            </p:oleObj>
          </a:graphicData>
        </a:graphic>
      </p:graphicFrame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79400" y="211140"/>
            <a:ext cx="9355138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 smtClean="0"/>
              <a:t>ОБРАЗЕЦ ЗАГОЛОВКА</a:t>
            </a:r>
            <a:endParaRPr lang="en-US" altLang="ru-RU" dirty="0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79400" y="1173163"/>
            <a:ext cx="9355138" cy="470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 smtClean="0"/>
              <a:t>Образец текста</a:t>
            </a:r>
          </a:p>
          <a:p>
            <a:pPr lvl="1"/>
            <a:r>
              <a:rPr lang="ru-RU" altLang="ru-RU" dirty="0" smtClean="0"/>
              <a:t>Второй уровень</a:t>
            </a:r>
          </a:p>
          <a:p>
            <a:pPr lvl="2"/>
            <a:r>
              <a:rPr lang="ru-RU" altLang="ru-RU" dirty="0" smtClean="0"/>
              <a:t>Третий уровень</a:t>
            </a:r>
          </a:p>
          <a:p>
            <a:pPr lvl="3"/>
            <a:r>
              <a:rPr lang="ru-RU" altLang="ru-RU" dirty="0" smtClean="0"/>
              <a:t>Четвертый уровень</a:t>
            </a:r>
          </a:p>
          <a:p>
            <a:pPr lvl="4"/>
            <a:r>
              <a:rPr lang="ru-RU" altLang="ru-RU" dirty="0" smtClean="0"/>
              <a:t>Пятый уровень</a:t>
            </a:r>
            <a:endParaRPr lang="en-US" altLang="ru-R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6475417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78888" y="6434142"/>
            <a:ext cx="7572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rgbClr val="448A18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>
              <a:defRPr/>
            </a:pPr>
            <a:fld id="{507B659B-9845-45CC-B462-EA2567AC4CC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281364" y="6356354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40" r:id="rId1"/>
    <p:sldLayoutId id="2147486660" r:id="rId2"/>
    <p:sldLayoutId id="2147486661" r:id="rId3"/>
    <p:sldLayoutId id="2147486662" r:id="rId4"/>
    <p:sldLayoutId id="2147486663" r:id="rId5"/>
    <p:sldLayoutId id="2147486664" r:id="rId6"/>
    <p:sldLayoutId id="2147486665" r:id="rId7"/>
    <p:sldLayoutId id="2147486666" r:id="rId8"/>
    <p:sldLayoutId id="2147486667" r:id="rId9"/>
    <p:sldLayoutId id="2147486668" r:id="rId10"/>
    <p:sldLayoutId id="2147486669" r:id="rId11"/>
    <p:sldLayoutId id="2147486670" r:id="rId12"/>
    <p:sldLayoutId id="2147486671" r:id="rId13"/>
    <p:sldLayoutId id="2147486672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31822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  <a:sym typeface="Arial" panose="020B0604020202020204" pitchFamily="34" charset="0"/>
        </a:defRPr>
      </a:lvl1pPr>
      <a:lvl2pPr algn="l" defTabSz="631822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400" b="1">
          <a:solidFill>
            <a:schemeClr val="tx1"/>
          </a:solidFill>
          <a:latin typeface="Arial" panose="020B0604020202020204" pitchFamily="34" charset="0"/>
        </a:defRPr>
      </a:lvl2pPr>
      <a:lvl3pPr algn="l" defTabSz="631822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400" b="1">
          <a:solidFill>
            <a:schemeClr val="tx1"/>
          </a:solidFill>
          <a:latin typeface="Arial" panose="020B0604020202020204" pitchFamily="34" charset="0"/>
        </a:defRPr>
      </a:lvl3pPr>
      <a:lvl4pPr algn="l" defTabSz="631822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400" b="1">
          <a:solidFill>
            <a:schemeClr val="tx1"/>
          </a:solidFill>
          <a:latin typeface="Arial" panose="020B0604020202020204" pitchFamily="34" charset="0"/>
        </a:defRPr>
      </a:lvl4pPr>
      <a:lvl5pPr algn="l" defTabSz="631822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400" b="1">
          <a:solidFill>
            <a:schemeClr val="tx1"/>
          </a:solidFill>
          <a:latin typeface="Arial" panose="020B0604020202020204" pitchFamily="34" charset="0"/>
        </a:defRPr>
      </a:lvl5pPr>
      <a:lvl6pPr marL="457197" algn="l" defTabSz="631822" rtl="0" fontAlgn="base">
        <a:lnSpc>
          <a:spcPct val="90000"/>
        </a:lnSpc>
        <a:spcBef>
          <a:spcPct val="0"/>
        </a:spcBef>
        <a:spcAft>
          <a:spcPct val="0"/>
        </a:spcAft>
        <a:defRPr sz="1400" b="1">
          <a:solidFill>
            <a:schemeClr val="tx1"/>
          </a:solidFill>
          <a:latin typeface="Arial" panose="020B0604020202020204" pitchFamily="34" charset="0"/>
        </a:defRPr>
      </a:lvl6pPr>
      <a:lvl7pPr marL="914395" algn="l" defTabSz="631822" rtl="0" fontAlgn="base">
        <a:lnSpc>
          <a:spcPct val="90000"/>
        </a:lnSpc>
        <a:spcBef>
          <a:spcPct val="0"/>
        </a:spcBef>
        <a:spcAft>
          <a:spcPct val="0"/>
        </a:spcAft>
        <a:defRPr sz="1400" b="1">
          <a:solidFill>
            <a:schemeClr val="tx1"/>
          </a:solidFill>
          <a:latin typeface="Arial" panose="020B0604020202020204" pitchFamily="34" charset="0"/>
        </a:defRPr>
      </a:lvl7pPr>
      <a:lvl8pPr marL="1371592" algn="l" defTabSz="631822" rtl="0" fontAlgn="base">
        <a:lnSpc>
          <a:spcPct val="90000"/>
        </a:lnSpc>
        <a:spcBef>
          <a:spcPct val="0"/>
        </a:spcBef>
        <a:spcAft>
          <a:spcPct val="0"/>
        </a:spcAft>
        <a:defRPr sz="1400" b="1">
          <a:solidFill>
            <a:schemeClr val="tx1"/>
          </a:solidFill>
          <a:latin typeface="Arial" panose="020B0604020202020204" pitchFamily="34" charset="0"/>
        </a:defRPr>
      </a:lvl8pPr>
      <a:lvl9pPr marL="1828789" algn="l" defTabSz="631822" rtl="0" fontAlgn="base">
        <a:lnSpc>
          <a:spcPct val="90000"/>
        </a:lnSpc>
        <a:spcBef>
          <a:spcPct val="0"/>
        </a:spcBef>
        <a:spcAft>
          <a:spcPct val="0"/>
        </a:spcAft>
        <a:defRPr sz="14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158749" indent="-158749" algn="l" defTabSz="631822" rtl="0" eaLnBrk="0" fontAlgn="base" hangingPunct="0">
        <a:spcBef>
          <a:spcPts val="275"/>
        </a:spcBef>
        <a:spcAft>
          <a:spcPct val="0"/>
        </a:spcAft>
        <a:buClr>
          <a:srgbClr val="2B6030"/>
        </a:buClr>
        <a:buSzPct val="110000"/>
        <a:buBlip>
          <a:blip r:embed="rId19"/>
        </a:buBlip>
        <a:defRPr sz="1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Arial" panose="020B0604020202020204" pitchFamily="34" charset="0"/>
        </a:defRPr>
      </a:lvl1pPr>
      <a:lvl2pPr marL="317498" indent="-158749" algn="l" defTabSz="631822" rtl="0" eaLnBrk="0" fontAlgn="base" hangingPunct="0">
        <a:spcBef>
          <a:spcPts val="188"/>
        </a:spcBef>
        <a:spcAft>
          <a:spcPct val="0"/>
        </a:spcAft>
        <a:buClr>
          <a:srgbClr val="448A18"/>
        </a:buClr>
        <a:buFont typeface="Wingdings" panose="05000000000000000000" pitchFamily="2" charset="2"/>
        <a:buChar char="§"/>
        <a:defRPr sz="1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Arial" panose="020B0604020202020204" pitchFamily="34" charset="0"/>
        </a:defRPr>
      </a:lvl2pPr>
      <a:lvl3pPr marL="477835" indent="-158749" algn="l" defTabSz="631822" rtl="0" eaLnBrk="0" fontAlgn="base" hangingPunct="0">
        <a:spcBef>
          <a:spcPts val="275"/>
        </a:spcBef>
        <a:spcAft>
          <a:spcPct val="0"/>
        </a:spcAft>
        <a:buClr>
          <a:srgbClr val="448A18"/>
        </a:buClr>
        <a:buSzPct val="120000"/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Arial" panose="020B0604020202020204" pitchFamily="34" charset="0"/>
        </a:defRPr>
      </a:lvl3pPr>
      <a:lvl4pPr marL="636584" indent="-158749" algn="l" defTabSz="631822" rtl="0" eaLnBrk="0" fontAlgn="base" hangingPunct="0">
        <a:spcBef>
          <a:spcPts val="275"/>
        </a:spcBef>
        <a:spcAft>
          <a:spcPct val="0"/>
        </a:spcAft>
        <a:buClr>
          <a:srgbClr val="448A18"/>
        </a:buClr>
        <a:buSzPct val="120000"/>
        <a:buFont typeface="Системный шрифт, обычный"/>
        <a:buChar char="⁃"/>
        <a:defRPr sz="1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Arial" panose="020B0604020202020204" pitchFamily="34" charset="0"/>
        </a:defRPr>
      </a:lvl4pPr>
      <a:lvl5pPr marL="796920" indent="-158749" algn="l" defTabSz="631822" rtl="0" eaLnBrk="0" fontAlgn="base" hangingPunct="0">
        <a:spcBef>
          <a:spcPts val="275"/>
        </a:spcBef>
        <a:spcAft>
          <a:spcPct val="0"/>
        </a:spcAft>
        <a:buClr>
          <a:srgbClr val="448A18"/>
        </a:buClr>
        <a:buSzPct val="60000"/>
        <a:buFont typeface=".Lucida Grande UI Regular"/>
        <a:buChar char="◆"/>
        <a:defRPr sz="1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Arial" panose="020B0604020202020204" pitchFamily="34" charset="0"/>
        </a:defRPr>
      </a:lvl5pPr>
      <a:lvl6pPr marL="1740910" indent="-158264" algn="l" defTabSz="63305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2057439" indent="-158264" algn="l" defTabSz="63305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373969" indent="-158264" algn="l" defTabSz="63305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690498" indent="-158264" algn="l" defTabSz="63305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305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9" algn="l" defTabSz="63305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59" algn="l" defTabSz="63305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87" algn="l" defTabSz="63305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117" algn="l" defTabSz="63305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646" algn="l" defTabSz="63305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75" algn="l" defTabSz="63305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704" algn="l" defTabSz="63305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233" algn="l" defTabSz="633059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pos="308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5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2" name="Объект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xmlns="" val="808324636"/>
              </p:ext>
            </p:ext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p:oleObj spid="_x0000_s31085" name="think-cell Slide" r:id="rId5" imgW="360" imgH="360" progId="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vert="horz">
            <a:noAutofit/>
          </a:bodyPr>
          <a:lstStyle/>
          <a:p>
            <a:r>
              <a:rPr lang="ru-RU" sz="2000" dirty="0" smtClean="0"/>
              <a:t>Льготный период для мобилизованных/участников СВО</a:t>
            </a:r>
            <a:endParaRPr lang="ru-RU" sz="200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25465" y="4603422"/>
            <a:ext cx="3015367" cy="391583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p:oleObj spid="_x0000_s193559" name="think-cell Slide" r:id="rId4" imgW="360" imgH="360" progId="">
              <p:embed/>
            </p:oleObj>
          </a:graphicData>
        </a:graphic>
      </p:graphicFrame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 vert="horz" anchor="ctr"/>
          <a:lstStyle/>
          <a:p>
            <a:r>
              <a:rPr lang="ru-RU" sz="1600" dirty="0" smtClean="0"/>
              <a:t>ОСНОВЫЕ УСЛОВИЯ</a:t>
            </a:r>
            <a:endParaRPr lang="ru-RU" sz="160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8841432" y="6448251"/>
            <a:ext cx="757237" cy="365125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0F6F6774-C04F-44C1-A1F4-1A0239D6A40C}" type="slidenum">
              <a:rPr lang="ru-RU" altLang="ru-RU" sz="1333" smtClean="0">
                <a:solidFill>
                  <a:schemeClr val="tx1"/>
                </a:solidFill>
              </a:rPr>
              <a:pPr/>
              <a:t>2</a:t>
            </a:fld>
            <a:endParaRPr lang="ru-RU" altLang="ru-RU" sz="1333" dirty="0">
              <a:solidFill>
                <a:schemeClr val="tx1"/>
              </a:solidFill>
            </a:endParaRPr>
          </a:p>
        </p:txBody>
      </p:sp>
      <p:sp>
        <p:nvSpPr>
          <p:cNvPr id="10" name="Объект 4"/>
          <p:cNvSpPr txBox="1">
            <a:spLocks/>
          </p:cNvSpPr>
          <p:nvPr/>
        </p:nvSpPr>
        <p:spPr>
          <a:xfrm>
            <a:off x="717396" y="1811332"/>
            <a:ext cx="8700100" cy="243143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>
            <a:lvl1pPr marL="158749" indent="-158749" algn="l" defTabSz="631822" rtl="0" eaLnBrk="0" fontAlgn="base" hangingPunct="0">
              <a:spcBef>
                <a:spcPts val="275"/>
              </a:spcBef>
              <a:spcAft>
                <a:spcPct val="0"/>
              </a:spcAft>
              <a:buClr>
                <a:srgbClr val="2B6030"/>
              </a:buClr>
              <a:buSzPct val="110000"/>
              <a:buBlip>
                <a:blip r:embed="rId5"/>
              </a:buBlip>
              <a:defRPr sz="1100" kern="1200">
                <a:solidFill>
                  <a:schemeClr val="dk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1pPr>
            <a:lvl2pPr marL="317498" indent="-158749" algn="l" defTabSz="631822" rtl="0" eaLnBrk="0" fontAlgn="base" hangingPunct="0">
              <a:spcBef>
                <a:spcPts val="188"/>
              </a:spcBef>
              <a:spcAft>
                <a:spcPct val="0"/>
              </a:spcAft>
              <a:buClr>
                <a:srgbClr val="448A18"/>
              </a:buClr>
              <a:buFont typeface="Wingdings" panose="05000000000000000000" pitchFamily="2" charset="2"/>
              <a:buChar char="§"/>
              <a:defRPr sz="1100" kern="1200">
                <a:solidFill>
                  <a:schemeClr val="dk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2pPr>
            <a:lvl3pPr marL="477835" indent="-158749" algn="l" defTabSz="631822" rtl="0" eaLnBrk="0" fontAlgn="base" hangingPunct="0">
              <a:spcBef>
                <a:spcPts val="275"/>
              </a:spcBef>
              <a:spcAft>
                <a:spcPct val="0"/>
              </a:spcAft>
              <a:buClr>
                <a:srgbClr val="448A18"/>
              </a:buClr>
              <a:buSzPct val="120000"/>
              <a:buFont typeface="Arial" panose="020B0604020202020204" pitchFamily="34" charset="0"/>
              <a:buChar char="•"/>
              <a:defRPr sz="1100" kern="1200">
                <a:solidFill>
                  <a:schemeClr val="dk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3pPr>
            <a:lvl4pPr marL="636584" indent="-158749" algn="l" defTabSz="631822" rtl="0" eaLnBrk="0" fontAlgn="base" hangingPunct="0">
              <a:spcBef>
                <a:spcPts val="275"/>
              </a:spcBef>
              <a:spcAft>
                <a:spcPct val="0"/>
              </a:spcAft>
              <a:buClr>
                <a:srgbClr val="448A18"/>
              </a:buClr>
              <a:buSzPct val="120000"/>
              <a:buFont typeface="Системный шрифт, обычный"/>
              <a:buChar char="⁃"/>
              <a:defRPr sz="1100" kern="1200">
                <a:solidFill>
                  <a:schemeClr val="dk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4pPr>
            <a:lvl5pPr marL="796920" indent="-158749" algn="l" defTabSz="631822" rtl="0" eaLnBrk="0" fontAlgn="base" hangingPunct="0">
              <a:spcBef>
                <a:spcPts val="275"/>
              </a:spcBef>
              <a:spcAft>
                <a:spcPct val="0"/>
              </a:spcAft>
              <a:buClr>
                <a:srgbClr val="448A18"/>
              </a:buClr>
              <a:buSzPct val="60000"/>
              <a:buFont typeface=".Lucida Grande UI Regular"/>
              <a:buChar char="◆"/>
              <a:defRPr sz="1100" kern="1200">
                <a:solidFill>
                  <a:schemeClr val="dk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5pPr>
            <a:lvl6pPr marL="1740910" indent="-158264" algn="l" defTabSz="633059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Char char="•"/>
              <a:defRPr sz="1246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057439" indent="-158264" algn="l" defTabSz="633059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Char char="•"/>
              <a:defRPr sz="1246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373969" indent="-158264" algn="l" defTabSz="633059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Char char="•"/>
              <a:defRPr sz="1246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690498" indent="-158264" algn="l" defTabSz="633059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Char char="•"/>
              <a:defRPr sz="1246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200" b="1" dirty="0" smtClean="0"/>
              <a:t>Кому предоставляется:</a:t>
            </a:r>
            <a:endParaRPr lang="ru-RU" sz="1200" b="1" dirty="0"/>
          </a:p>
          <a:p>
            <a:pPr marL="266700" indent="-266700"/>
            <a:r>
              <a:rPr lang="ru-RU" dirty="0" smtClean="0"/>
              <a:t>мобилизованные </a:t>
            </a:r>
            <a:r>
              <a:rPr lang="ru-RU" dirty="0"/>
              <a:t>в Вооруженные </a:t>
            </a:r>
            <a:r>
              <a:rPr lang="ru-RU" dirty="0" smtClean="0"/>
              <a:t>силы РФ,</a:t>
            </a:r>
            <a:endParaRPr lang="ru-RU" dirty="0"/>
          </a:p>
          <a:p>
            <a:pPr marL="266700" indent="-266700"/>
            <a:r>
              <a:rPr lang="ru-RU" dirty="0" smtClean="0"/>
              <a:t>военнослужащие</a:t>
            </a:r>
            <a:r>
              <a:rPr lang="ru-RU" dirty="0"/>
              <a:t>, проходящие службу в Вооруженных силах </a:t>
            </a:r>
            <a:r>
              <a:rPr lang="ru-RU" dirty="0" smtClean="0"/>
              <a:t>РФ по </a:t>
            </a:r>
            <a:r>
              <a:rPr lang="ru-RU" dirty="0"/>
              <a:t>контракту, а также в войсках национальной гвардии;</a:t>
            </a:r>
          </a:p>
          <a:p>
            <a:pPr marL="266700" indent="-266700"/>
            <a:r>
              <a:rPr lang="ru-RU" dirty="0" smtClean="0"/>
              <a:t>сотрудники </a:t>
            </a:r>
            <a:r>
              <a:rPr lang="ru-RU" dirty="0"/>
              <a:t>спасательных воинских формирований МЧС, военной </a:t>
            </a:r>
            <a:r>
              <a:rPr lang="ru-RU" dirty="0" smtClean="0"/>
              <a:t>прокуратуры, Службы </a:t>
            </a:r>
            <a:r>
              <a:rPr lang="ru-RU" dirty="0"/>
              <a:t>внешней разведки </a:t>
            </a:r>
            <a:r>
              <a:rPr lang="ru-RU" dirty="0" smtClean="0"/>
              <a:t>РФ, ФСБ, органов </a:t>
            </a:r>
            <a:r>
              <a:rPr lang="ru-RU" dirty="0"/>
              <a:t>государственной </a:t>
            </a:r>
            <a:r>
              <a:rPr lang="ru-RU" dirty="0" smtClean="0"/>
              <a:t>охраны, военных следственных органов </a:t>
            </a:r>
            <a:r>
              <a:rPr lang="ru-RU" dirty="0"/>
              <a:t>Следственного комитета </a:t>
            </a:r>
            <a:r>
              <a:rPr lang="ru-RU" dirty="0" smtClean="0"/>
              <a:t>РФ, федерального органа </a:t>
            </a:r>
            <a:r>
              <a:rPr lang="ru-RU" dirty="0"/>
              <a:t>обеспечения мобилизационной подготовки органов государственной власти </a:t>
            </a:r>
            <a:r>
              <a:rPr lang="ru-RU" dirty="0" smtClean="0"/>
              <a:t>РФ;</a:t>
            </a:r>
            <a:endParaRPr lang="ru-RU" dirty="0"/>
          </a:p>
          <a:p>
            <a:pPr marL="266700" indent="-266700"/>
            <a:r>
              <a:rPr lang="ru-RU" dirty="0" smtClean="0"/>
              <a:t>сотрудники </a:t>
            </a:r>
            <a:r>
              <a:rPr lang="ru-RU" dirty="0"/>
              <a:t>пограничной службы, находящиеся на территории России и обеспечивающие проведение специальной военной операции;</a:t>
            </a:r>
          </a:p>
          <a:p>
            <a:pPr marL="266700" indent="-266700"/>
            <a:r>
              <a:rPr lang="ru-RU" dirty="0" smtClean="0"/>
              <a:t>добровольцы </a:t>
            </a:r>
            <a:r>
              <a:rPr lang="ru-RU" dirty="0"/>
              <a:t>(лица, заключившие контракты о добровольном содействии в выполнении задач, возложенных на Вооруженные силы</a:t>
            </a:r>
            <a:r>
              <a:rPr lang="ru-RU" dirty="0" smtClean="0"/>
              <a:t>);</a:t>
            </a:r>
          </a:p>
          <a:p>
            <a:pPr marL="266700" indent="-266700"/>
            <a:r>
              <a:rPr lang="ru-RU" dirty="0" smtClean="0"/>
              <a:t>члены семьи вышеуказанных лиц </a:t>
            </a:r>
            <a:r>
              <a:rPr lang="ru-RU" i="1" dirty="0" smtClean="0"/>
              <a:t>(супруга (супруг), </a:t>
            </a:r>
            <a:r>
              <a:rPr lang="ru-RU" i="1" dirty="0"/>
              <a:t>дети старше 18 лет, ставшие инвалидами до достижения ими возраста 18 </a:t>
            </a:r>
            <a:r>
              <a:rPr lang="ru-RU" i="1" dirty="0" smtClean="0"/>
              <a:t>лет, </a:t>
            </a:r>
            <a:r>
              <a:rPr lang="ru-RU" i="1" dirty="0"/>
              <a:t>дети в возрасте до 23 лет, обучающиеся в образовательных организациях по очной форме</a:t>
            </a:r>
            <a:r>
              <a:rPr lang="ru-RU" i="1" dirty="0" smtClean="0"/>
              <a:t>; </a:t>
            </a:r>
            <a:r>
              <a:rPr lang="ru-RU" i="1" dirty="0"/>
              <a:t>лица, находящиеся на иждивении </a:t>
            </a:r>
            <a:r>
              <a:rPr lang="ru-RU" i="1" dirty="0" smtClean="0"/>
              <a:t>военнослужащих)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526779" y="1444088"/>
            <a:ext cx="60959" cy="4196795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76536" y="1052736"/>
            <a:ext cx="8208912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b="1" dirty="0"/>
              <a:t>Основные условия предоставления </a:t>
            </a:r>
            <a:r>
              <a:rPr lang="ru-RU" b="1" dirty="0" smtClean="0"/>
              <a:t>Льготного периода (ЛП):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194347" y="6084585"/>
            <a:ext cx="6067258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800" dirty="0" smtClean="0"/>
              <a:t>* Военнослужащие, участвующие в СВО на территориях </a:t>
            </a:r>
            <a:r>
              <a:rPr lang="ru-RU" sz="800" dirty="0"/>
              <a:t>Украины, Донецкой Народной Республики и Луганской Народной </a:t>
            </a:r>
            <a:r>
              <a:rPr lang="ru-RU" sz="800" dirty="0" smtClean="0"/>
              <a:t>Республики, а также члены их семей.</a:t>
            </a:r>
          </a:p>
          <a:p>
            <a:r>
              <a:rPr lang="ru-RU" sz="800" dirty="0" smtClean="0"/>
              <a:t>** </a:t>
            </a:r>
            <a:r>
              <a:rPr lang="ru-RU" sz="800" dirty="0"/>
              <a:t>Банк может самостоятельно запросить в Министерстве обороны </a:t>
            </a:r>
            <a:r>
              <a:rPr lang="ru-RU" sz="800" dirty="0" smtClean="0"/>
              <a:t>РФ.</a:t>
            </a:r>
          </a:p>
          <a:p>
            <a:r>
              <a:rPr lang="ru-RU" sz="800" dirty="0" smtClean="0"/>
              <a:t>*** </a:t>
            </a:r>
            <a:r>
              <a:rPr lang="ru-RU" sz="800" dirty="0"/>
              <a:t>Дата начала ЛП не может быть установлена ранее 21 сентября 2022 </a:t>
            </a:r>
            <a:r>
              <a:rPr lang="ru-RU" sz="800" dirty="0" smtClean="0"/>
              <a:t>года.</a:t>
            </a:r>
          </a:p>
        </p:txBody>
      </p:sp>
      <p:sp>
        <p:nvSpPr>
          <p:cNvPr id="13" name="Объект 4"/>
          <p:cNvSpPr txBox="1">
            <a:spLocks/>
          </p:cNvSpPr>
          <p:nvPr/>
        </p:nvSpPr>
        <p:spPr>
          <a:xfrm>
            <a:off x="717396" y="4434497"/>
            <a:ext cx="4595644" cy="93871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>
            <a:lvl1pPr marL="158749" indent="-158749" algn="l" defTabSz="631822" rtl="0" eaLnBrk="0" fontAlgn="base" hangingPunct="0">
              <a:spcBef>
                <a:spcPts val="275"/>
              </a:spcBef>
              <a:spcAft>
                <a:spcPct val="0"/>
              </a:spcAft>
              <a:buClr>
                <a:srgbClr val="2B6030"/>
              </a:buClr>
              <a:buSzPct val="110000"/>
              <a:buBlip>
                <a:blip r:embed="rId5"/>
              </a:buBlip>
              <a:defRPr sz="1100" kern="1200">
                <a:solidFill>
                  <a:schemeClr val="dk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1pPr>
            <a:lvl2pPr marL="317498" indent="-158749" algn="l" defTabSz="631822" rtl="0" eaLnBrk="0" fontAlgn="base" hangingPunct="0">
              <a:spcBef>
                <a:spcPts val="188"/>
              </a:spcBef>
              <a:spcAft>
                <a:spcPct val="0"/>
              </a:spcAft>
              <a:buClr>
                <a:srgbClr val="448A18"/>
              </a:buClr>
              <a:buFont typeface="Wingdings" panose="05000000000000000000" pitchFamily="2" charset="2"/>
              <a:buChar char="§"/>
              <a:defRPr sz="1100" kern="1200">
                <a:solidFill>
                  <a:schemeClr val="dk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2pPr>
            <a:lvl3pPr marL="477835" indent="-158749" algn="l" defTabSz="631822" rtl="0" eaLnBrk="0" fontAlgn="base" hangingPunct="0">
              <a:spcBef>
                <a:spcPts val="275"/>
              </a:spcBef>
              <a:spcAft>
                <a:spcPct val="0"/>
              </a:spcAft>
              <a:buClr>
                <a:srgbClr val="448A18"/>
              </a:buClr>
              <a:buSzPct val="120000"/>
              <a:buFont typeface="Arial" panose="020B0604020202020204" pitchFamily="34" charset="0"/>
              <a:buChar char="•"/>
              <a:defRPr sz="1100" kern="1200">
                <a:solidFill>
                  <a:schemeClr val="dk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3pPr>
            <a:lvl4pPr marL="636584" indent="-158749" algn="l" defTabSz="631822" rtl="0" eaLnBrk="0" fontAlgn="base" hangingPunct="0">
              <a:spcBef>
                <a:spcPts val="275"/>
              </a:spcBef>
              <a:spcAft>
                <a:spcPct val="0"/>
              </a:spcAft>
              <a:buClr>
                <a:srgbClr val="448A18"/>
              </a:buClr>
              <a:buSzPct val="120000"/>
              <a:buFont typeface="Системный шрифт, обычный"/>
              <a:buChar char="⁃"/>
              <a:defRPr sz="1100" kern="1200">
                <a:solidFill>
                  <a:schemeClr val="dk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4pPr>
            <a:lvl5pPr marL="796920" indent="-158749" algn="l" defTabSz="631822" rtl="0" eaLnBrk="0" fontAlgn="base" hangingPunct="0">
              <a:spcBef>
                <a:spcPts val="275"/>
              </a:spcBef>
              <a:spcAft>
                <a:spcPct val="0"/>
              </a:spcAft>
              <a:buClr>
                <a:srgbClr val="448A18"/>
              </a:buClr>
              <a:buSzPct val="60000"/>
              <a:buFont typeface=".Lucida Grande UI Regular"/>
              <a:buChar char="◆"/>
              <a:defRPr sz="1100" kern="1200">
                <a:solidFill>
                  <a:schemeClr val="dk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5pPr>
            <a:lvl6pPr marL="1740910" indent="-158264" algn="l" defTabSz="633059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Char char="•"/>
              <a:defRPr sz="1246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057439" indent="-158264" algn="l" defTabSz="633059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Char char="•"/>
              <a:defRPr sz="1246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373969" indent="-158264" algn="l" defTabSz="633059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Char char="•"/>
              <a:defRPr sz="1246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690498" indent="-158264" algn="l" defTabSz="633059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Char char="•"/>
              <a:defRPr sz="1246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200" b="1" dirty="0" smtClean="0"/>
              <a:t>Что необходимо:</a:t>
            </a:r>
            <a:endParaRPr lang="ru-RU" sz="1200" b="1" dirty="0"/>
          </a:p>
          <a:p>
            <a:pPr marL="266700" indent="-266700"/>
            <a:r>
              <a:rPr lang="ru-RU" dirty="0" smtClean="0"/>
              <a:t>заявление (требование) заемщика* (может </a:t>
            </a:r>
            <a:r>
              <a:rPr lang="ru-RU" dirty="0"/>
              <a:t>быть подано </a:t>
            </a:r>
            <a:r>
              <a:rPr lang="ru-RU" dirty="0" smtClean="0"/>
              <a:t>дистанционно);</a:t>
            </a:r>
            <a:endParaRPr lang="ru-RU" b="1" dirty="0"/>
          </a:p>
          <a:p>
            <a:pPr marL="266700" indent="-266700"/>
            <a:r>
              <a:rPr lang="ru-RU" dirty="0" smtClean="0"/>
              <a:t>документ, подтверждающий участие  военнослужащего в СВО (должны быть представлены не позднее окончания ЛП)**;</a:t>
            </a:r>
          </a:p>
        </p:txBody>
      </p:sp>
      <p:sp>
        <p:nvSpPr>
          <p:cNvPr id="14" name="Объект 4"/>
          <p:cNvSpPr txBox="1">
            <a:spLocks/>
          </p:cNvSpPr>
          <p:nvPr/>
        </p:nvSpPr>
        <p:spPr>
          <a:xfrm>
            <a:off x="5747629" y="4430677"/>
            <a:ext cx="3438488" cy="60016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>
            <a:lvl1pPr marL="158749" indent="-158749" algn="l" defTabSz="631822" rtl="0" eaLnBrk="0" fontAlgn="base" hangingPunct="0">
              <a:spcBef>
                <a:spcPts val="275"/>
              </a:spcBef>
              <a:spcAft>
                <a:spcPct val="0"/>
              </a:spcAft>
              <a:buClr>
                <a:srgbClr val="2B6030"/>
              </a:buClr>
              <a:buSzPct val="110000"/>
              <a:buBlip>
                <a:blip r:embed="rId5"/>
              </a:buBlip>
              <a:defRPr sz="1100" kern="1200">
                <a:solidFill>
                  <a:schemeClr val="dk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1pPr>
            <a:lvl2pPr marL="317498" indent="-158749" algn="l" defTabSz="631822" rtl="0" eaLnBrk="0" fontAlgn="base" hangingPunct="0">
              <a:spcBef>
                <a:spcPts val="188"/>
              </a:spcBef>
              <a:spcAft>
                <a:spcPct val="0"/>
              </a:spcAft>
              <a:buClr>
                <a:srgbClr val="448A18"/>
              </a:buClr>
              <a:buFont typeface="Wingdings" panose="05000000000000000000" pitchFamily="2" charset="2"/>
              <a:buChar char="§"/>
              <a:defRPr sz="1100" kern="1200">
                <a:solidFill>
                  <a:schemeClr val="dk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2pPr>
            <a:lvl3pPr marL="477835" indent="-158749" algn="l" defTabSz="631822" rtl="0" eaLnBrk="0" fontAlgn="base" hangingPunct="0">
              <a:spcBef>
                <a:spcPts val="275"/>
              </a:spcBef>
              <a:spcAft>
                <a:spcPct val="0"/>
              </a:spcAft>
              <a:buClr>
                <a:srgbClr val="448A18"/>
              </a:buClr>
              <a:buSzPct val="120000"/>
              <a:buFont typeface="Arial" panose="020B0604020202020204" pitchFamily="34" charset="0"/>
              <a:buChar char="•"/>
              <a:defRPr sz="1100" kern="1200">
                <a:solidFill>
                  <a:schemeClr val="dk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3pPr>
            <a:lvl4pPr marL="636584" indent="-158749" algn="l" defTabSz="631822" rtl="0" eaLnBrk="0" fontAlgn="base" hangingPunct="0">
              <a:spcBef>
                <a:spcPts val="275"/>
              </a:spcBef>
              <a:spcAft>
                <a:spcPct val="0"/>
              </a:spcAft>
              <a:buClr>
                <a:srgbClr val="448A18"/>
              </a:buClr>
              <a:buSzPct val="120000"/>
              <a:buFont typeface="Системный шрифт, обычный"/>
              <a:buChar char="⁃"/>
              <a:defRPr sz="1100" kern="1200">
                <a:solidFill>
                  <a:schemeClr val="dk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4pPr>
            <a:lvl5pPr marL="796920" indent="-158749" algn="l" defTabSz="631822" rtl="0" eaLnBrk="0" fontAlgn="base" hangingPunct="0">
              <a:spcBef>
                <a:spcPts val="275"/>
              </a:spcBef>
              <a:spcAft>
                <a:spcPct val="0"/>
              </a:spcAft>
              <a:buClr>
                <a:srgbClr val="448A18"/>
              </a:buClr>
              <a:buSzPct val="60000"/>
              <a:buFont typeface=".Lucida Grande UI Regular"/>
              <a:buChar char="◆"/>
              <a:defRPr sz="1100" kern="1200">
                <a:solidFill>
                  <a:schemeClr val="dk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5pPr>
            <a:lvl6pPr marL="1740910" indent="-158264" algn="l" defTabSz="633059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Char char="•"/>
              <a:defRPr sz="1246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057439" indent="-158264" algn="l" defTabSz="633059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Char char="•"/>
              <a:defRPr sz="1246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373969" indent="-158264" algn="l" defTabSz="633059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Char char="•"/>
              <a:defRPr sz="1246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690498" indent="-158264" algn="l" defTabSz="633059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Char char="•"/>
              <a:defRPr sz="1246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200" b="1" dirty="0"/>
              <a:t>Продолжительность Льготного </a:t>
            </a:r>
            <a:r>
              <a:rPr lang="ru-RU" sz="1200" b="1" dirty="0" smtClean="0"/>
              <a:t>периода***:</a:t>
            </a:r>
            <a:endParaRPr lang="ru-RU" sz="1200" b="1" dirty="0"/>
          </a:p>
          <a:p>
            <a:pPr marL="266700" indent="-266700"/>
            <a:r>
              <a:rPr lang="ru-RU" dirty="0"/>
              <a:t>срок </a:t>
            </a:r>
            <a:r>
              <a:rPr lang="ru-RU" dirty="0" smtClean="0"/>
              <a:t>мобилизации + 30 дней;</a:t>
            </a:r>
            <a:endParaRPr lang="ru-RU" b="1" dirty="0"/>
          </a:p>
          <a:p>
            <a:pPr marL="266700" indent="-266700"/>
            <a:r>
              <a:rPr lang="ru-RU" dirty="0"/>
              <a:t>срок участия в </a:t>
            </a:r>
            <a:r>
              <a:rPr lang="ru-RU" dirty="0" smtClean="0"/>
              <a:t>СВО + 30 дней;</a:t>
            </a:r>
          </a:p>
        </p:txBody>
      </p:sp>
    </p:spTree>
    <p:extLst>
      <p:ext uri="{BB962C8B-B14F-4D97-AF65-F5344CB8AC3E}">
        <p14:creationId xmlns:p14="http://schemas.microsoft.com/office/powerpoint/2010/main" xmlns="" val="81268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p:oleObj spid="_x0000_s194569" name="think-cell Slide" r:id="rId4" imgW="360" imgH="360" progId="">
              <p:embed/>
            </p:oleObj>
          </a:graphicData>
        </a:graphic>
      </p:graphicFrame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 vert="horz" anchor="ctr"/>
          <a:lstStyle/>
          <a:p>
            <a:r>
              <a:rPr lang="ru-RU" sz="1600" dirty="0" smtClean="0"/>
              <a:t>ОСНОВЫЕ УСЛОВИЯ</a:t>
            </a:r>
            <a:endParaRPr lang="ru-RU" sz="160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8841432" y="6448251"/>
            <a:ext cx="757237" cy="365125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0F6F6774-C04F-44C1-A1F4-1A0239D6A40C}" type="slidenum">
              <a:rPr lang="ru-RU" altLang="ru-RU" sz="1333" smtClean="0">
                <a:solidFill>
                  <a:schemeClr val="tx1"/>
                </a:solidFill>
              </a:rPr>
              <a:pPr/>
              <a:t>3</a:t>
            </a:fld>
            <a:endParaRPr lang="ru-RU" altLang="ru-RU" sz="1333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526779" y="1444088"/>
            <a:ext cx="60959" cy="4196795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76536" y="904945"/>
            <a:ext cx="820891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b="1" dirty="0"/>
              <a:t>Основные условия предоставления </a:t>
            </a:r>
            <a:r>
              <a:rPr lang="ru-RU" b="1" dirty="0" smtClean="0"/>
              <a:t>Льготного периода (ЛП):</a:t>
            </a:r>
            <a:endParaRPr lang="ru-RU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87998" y="4581128"/>
            <a:ext cx="871663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sz="1100" i="1" dirty="0" smtClean="0">
                <a:latin typeface="Arial" panose="020B0604020202020204" pitchFamily="34" charset="0"/>
              </a:rPr>
              <a:t>Срок рассмотрения заявления (требования) – </a:t>
            </a:r>
            <a:r>
              <a:rPr lang="ru-RU" sz="1100" b="1" i="1" dirty="0" smtClean="0">
                <a:latin typeface="Arial" panose="020B0604020202020204" pitchFamily="34" charset="0"/>
              </a:rPr>
              <a:t>10 дней</a:t>
            </a:r>
            <a:r>
              <a:rPr lang="ru-RU" sz="1100" i="1" dirty="0" smtClean="0">
                <a:latin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ru-RU" sz="1100" i="1" dirty="0" smtClean="0">
                <a:latin typeface="Arial" panose="020B0604020202020204" pitchFamily="34" charset="0"/>
              </a:rPr>
              <a:t>Период обращения за ЛП - не </a:t>
            </a:r>
            <a:r>
              <a:rPr lang="ru-RU" sz="1100" i="1" dirty="0">
                <a:latin typeface="Arial" panose="020B0604020202020204" pitchFamily="34" charset="0"/>
              </a:rPr>
              <a:t>позднее 31 декабря 2023 </a:t>
            </a:r>
            <a:r>
              <a:rPr lang="ru-RU" sz="1100" i="1" dirty="0" smtClean="0">
                <a:latin typeface="Arial" panose="020B0604020202020204" pitchFamily="34" charset="0"/>
              </a:rPr>
              <a:t>года.</a:t>
            </a:r>
          </a:p>
          <a:p>
            <a:pPr marL="0" indent="0">
              <a:buNone/>
            </a:pPr>
            <a:endParaRPr lang="ru-RU" sz="1100" i="1" dirty="0" smtClean="0">
              <a:latin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87998" y="4077072"/>
            <a:ext cx="87166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sz="1200" b="1" dirty="0" smtClean="0">
                <a:latin typeface="Arial" panose="020B0604020202020204" pitchFamily="34" charset="0"/>
              </a:rPr>
              <a:t>Льготный период может быть предоставлен по всем действующим кредитным договорам (в </a:t>
            </a:r>
            <a:r>
              <a:rPr lang="ru-RU" sz="1200" b="1" dirty="0" err="1" smtClean="0">
                <a:latin typeface="Arial" panose="020B0604020202020204" pitchFamily="34" charset="0"/>
              </a:rPr>
              <a:t>т.ч</a:t>
            </a:r>
            <a:r>
              <a:rPr lang="ru-RU" sz="1200" b="1" dirty="0" smtClean="0">
                <a:latin typeface="Arial" panose="020B0604020202020204" pitchFamily="34" charset="0"/>
              </a:rPr>
              <a:t>. по кредитным картам), заключенным до начала участия в СВО.</a:t>
            </a:r>
            <a:endParaRPr lang="ru-RU" sz="1200" b="1" dirty="0">
              <a:latin typeface="Arial" panose="020B0604020202020204" pitchFamily="34" charset="0"/>
            </a:endParaRPr>
          </a:p>
        </p:txBody>
      </p:sp>
      <p:sp>
        <p:nvSpPr>
          <p:cNvPr id="18" name="Объект 4"/>
          <p:cNvSpPr txBox="1">
            <a:spLocks/>
          </p:cNvSpPr>
          <p:nvPr/>
        </p:nvSpPr>
        <p:spPr>
          <a:xfrm>
            <a:off x="776536" y="1414224"/>
            <a:ext cx="8628092" cy="261610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>
            <a:lvl1pPr marL="158749" indent="-158749" algn="l" defTabSz="631822" rtl="0" eaLnBrk="0" fontAlgn="base" hangingPunct="0">
              <a:spcBef>
                <a:spcPts val="275"/>
              </a:spcBef>
              <a:spcAft>
                <a:spcPct val="0"/>
              </a:spcAft>
              <a:buClr>
                <a:srgbClr val="2B6030"/>
              </a:buClr>
              <a:buSzPct val="110000"/>
              <a:buBlip>
                <a:blip r:embed="rId5"/>
              </a:buBlip>
              <a:defRPr sz="1100" kern="1200">
                <a:solidFill>
                  <a:schemeClr val="dk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1pPr>
            <a:lvl2pPr marL="317498" indent="-158749" algn="l" defTabSz="631822" rtl="0" eaLnBrk="0" fontAlgn="base" hangingPunct="0">
              <a:spcBef>
                <a:spcPts val="188"/>
              </a:spcBef>
              <a:spcAft>
                <a:spcPct val="0"/>
              </a:spcAft>
              <a:buClr>
                <a:srgbClr val="448A18"/>
              </a:buClr>
              <a:buFont typeface="Wingdings" panose="05000000000000000000" pitchFamily="2" charset="2"/>
              <a:buChar char="§"/>
              <a:defRPr sz="1100" kern="1200">
                <a:solidFill>
                  <a:schemeClr val="dk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2pPr>
            <a:lvl3pPr marL="477835" indent="-158749" algn="l" defTabSz="631822" rtl="0" eaLnBrk="0" fontAlgn="base" hangingPunct="0">
              <a:spcBef>
                <a:spcPts val="275"/>
              </a:spcBef>
              <a:spcAft>
                <a:spcPct val="0"/>
              </a:spcAft>
              <a:buClr>
                <a:srgbClr val="448A18"/>
              </a:buClr>
              <a:buSzPct val="120000"/>
              <a:buFont typeface="Arial" panose="020B0604020202020204" pitchFamily="34" charset="0"/>
              <a:buChar char="•"/>
              <a:defRPr sz="1100" kern="1200">
                <a:solidFill>
                  <a:schemeClr val="dk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3pPr>
            <a:lvl4pPr marL="636584" indent="-158749" algn="l" defTabSz="631822" rtl="0" eaLnBrk="0" fontAlgn="base" hangingPunct="0">
              <a:spcBef>
                <a:spcPts val="275"/>
              </a:spcBef>
              <a:spcAft>
                <a:spcPct val="0"/>
              </a:spcAft>
              <a:buClr>
                <a:srgbClr val="448A18"/>
              </a:buClr>
              <a:buSzPct val="120000"/>
              <a:buFont typeface="Системный шрифт, обычный"/>
              <a:buChar char="⁃"/>
              <a:defRPr sz="1100" kern="1200">
                <a:solidFill>
                  <a:schemeClr val="dk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4pPr>
            <a:lvl5pPr marL="796920" indent="-158749" algn="l" defTabSz="631822" rtl="0" eaLnBrk="0" fontAlgn="base" hangingPunct="0">
              <a:spcBef>
                <a:spcPts val="275"/>
              </a:spcBef>
              <a:spcAft>
                <a:spcPct val="0"/>
              </a:spcAft>
              <a:buClr>
                <a:srgbClr val="448A18"/>
              </a:buClr>
              <a:buSzPct val="60000"/>
              <a:buFont typeface=".Lucida Grande UI Regular"/>
              <a:buChar char="◆"/>
              <a:defRPr sz="1100" kern="1200">
                <a:solidFill>
                  <a:schemeClr val="dk1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5pPr>
            <a:lvl6pPr marL="1740910" indent="-158264" algn="l" defTabSz="633059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Char char="•"/>
              <a:defRPr sz="1246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057439" indent="-158264" algn="l" defTabSz="633059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Char char="•"/>
              <a:defRPr sz="1246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373969" indent="-158264" algn="l" defTabSz="633059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Char char="•"/>
              <a:defRPr sz="1246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690498" indent="-158264" algn="l" defTabSz="633059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Char char="•"/>
              <a:defRPr sz="1246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200" b="1" dirty="0"/>
              <a:t>Перечень подтверждающих </a:t>
            </a:r>
            <a:r>
              <a:rPr lang="ru-RU" sz="1200" b="1" dirty="0" smtClean="0"/>
              <a:t>документов:</a:t>
            </a:r>
            <a:endParaRPr lang="ru-RU" sz="1200" b="1" dirty="0"/>
          </a:p>
          <a:p>
            <a:pPr lvl="0"/>
            <a:r>
              <a:rPr lang="ru-RU" dirty="0"/>
              <a:t>Документы, подтверждающие призыв на военную службу по мобилизации (включая мобилизационное предписание, повестка из военного комиссариата о призыве на военную службу по мобилизации и др.);</a:t>
            </a:r>
          </a:p>
          <a:p>
            <a:pPr lvl="0"/>
            <a:r>
              <a:rPr lang="ru-RU" dirty="0"/>
              <a:t>Документы, подтверждающие прохождение военной службы в ВС РФ по контракту, военной службы (службы) в войсках национальной гвардии РФ, </a:t>
            </a:r>
            <a:r>
              <a:rPr lang="ru-RU" dirty="0">
                <a:solidFill>
                  <a:schemeClr val="tx1"/>
                </a:solidFill>
              </a:rPr>
              <a:t>в воинских формированиях и </a:t>
            </a:r>
            <a:r>
              <a:rPr lang="ru-RU" dirty="0" smtClean="0">
                <a:solidFill>
                  <a:schemeClr val="tx1"/>
                </a:solidFill>
              </a:rPr>
              <a:t>органах </a:t>
            </a:r>
            <a:r>
              <a:rPr lang="ru-RU" dirty="0">
                <a:solidFill>
                  <a:schemeClr val="tx1"/>
                </a:solidFill>
              </a:rPr>
              <a:t>военной прокуратуры, Службы внешней разведки РФ, ФСБ, органов государственной охраны, военных следственных органов Следственного комитета РФ, федерального органа обеспечения мобилизационной подготовки органов государственной власти </a:t>
            </a:r>
            <a:r>
              <a:rPr lang="ru-RU" dirty="0" smtClean="0">
                <a:solidFill>
                  <a:schemeClr val="tx1"/>
                </a:solidFill>
              </a:rPr>
              <a:t>РФ, </a:t>
            </a:r>
            <a:r>
              <a:rPr lang="ru-RU" dirty="0">
                <a:solidFill>
                  <a:schemeClr val="tx1"/>
                </a:solidFill>
              </a:rPr>
              <a:t>спасательных воинских формирований МЧС</a:t>
            </a:r>
            <a:r>
              <a:rPr lang="ru-RU" dirty="0" smtClean="0"/>
              <a:t>;</a:t>
            </a:r>
            <a:endParaRPr lang="ru-RU" dirty="0"/>
          </a:p>
          <a:p>
            <a:pPr lvl="0"/>
            <a:r>
              <a:rPr lang="ru-RU" dirty="0"/>
              <a:t>Документы, подтверждающие заключение контракта о добровольном содействии в выполнении задач, возложенных на ВС РФ;</a:t>
            </a:r>
          </a:p>
          <a:p>
            <a:pPr lvl="0"/>
            <a:r>
              <a:rPr lang="ru-RU" dirty="0"/>
              <a:t>Документы, подтверждающие прохождение службы в управлениях (отделах, службах, отрядах) федерального органа исполнительной власти в области обеспечения безопасности по пограничной службе (в пограничных органах) на территории РФ, обеспечивающих проведение специальной военной операции;</a:t>
            </a:r>
          </a:p>
          <a:p>
            <a:pPr lvl="0"/>
            <a:r>
              <a:rPr lang="ru-RU" dirty="0"/>
              <a:t>Документы, подтверждающие статус члена семьи лиц, указанных выше, в том числе подтверждение нахождения на иждивении у указанных лиц;</a:t>
            </a:r>
          </a:p>
          <a:p>
            <a:pPr lvl="0"/>
            <a:r>
              <a:rPr lang="ru-RU" dirty="0"/>
              <a:t>Документы, подтверждающие участие в </a:t>
            </a:r>
            <a:r>
              <a:rPr lang="ru-RU" dirty="0" smtClean="0"/>
              <a:t>СВО.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0884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Шаблон РСХБ_внутренняя презентация">
  <a:themeElements>
    <a:clrScheme name="Пользовательские 2">
      <a:dk1>
        <a:srgbClr val="000000"/>
      </a:dk1>
      <a:lt1>
        <a:srgbClr val="FFFFFF"/>
      </a:lt1>
      <a:dk2>
        <a:srgbClr val="E7E5E5"/>
      </a:dk2>
      <a:lt2>
        <a:srgbClr val="A8A7A9"/>
      </a:lt2>
      <a:accent1>
        <a:srgbClr val="238340"/>
      </a:accent1>
      <a:accent2>
        <a:srgbClr val="69A643"/>
      </a:accent2>
      <a:accent3>
        <a:srgbClr val="A6CE38"/>
      </a:accent3>
      <a:accent4>
        <a:srgbClr val="2B6030"/>
      </a:accent4>
      <a:accent5>
        <a:srgbClr val="FFCB05"/>
      </a:accent5>
      <a:accent6>
        <a:srgbClr val="FCC538"/>
      </a:accent6>
      <a:hlink>
        <a:srgbClr val="238340"/>
      </a:hlink>
      <a:folHlink>
        <a:srgbClr val="A6CE38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Презентация14" id="{4FCADD2B-D216-064A-A367-21D0B623CE5B}" vid="{0382296C-F935-B54E-AE1D-D864CACC4032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58755</TotalTime>
  <Words>496</Words>
  <Application>Microsoft Office PowerPoint</Application>
  <PresentationFormat>Лист A4 (210x297 мм)</PresentationFormat>
  <Paragraphs>34</Paragraphs>
  <Slides>3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Шаблон РСХБ_внутренняя презентация</vt:lpstr>
      <vt:lpstr>think-cell Slide</vt:lpstr>
      <vt:lpstr>Льготный период для мобилизованных/участников СВО</vt:lpstr>
      <vt:lpstr>ОСНОВЫЕ УСЛОВИЯ</vt:lpstr>
      <vt:lpstr>ОСНОВЫЕ УСЛОВИЯ</vt:lpstr>
    </vt:vector>
  </TitlesOfParts>
  <Company>Россельхозбанк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Иванов-Даль Андрей Михайлович</dc:creator>
  <cp:lastModifiedBy>Труд</cp:lastModifiedBy>
  <cp:revision>1083</cp:revision>
  <cp:lastPrinted>2022-10-10T16:11:48Z</cp:lastPrinted>
  <dcterms:created xsi:type="dcterms:W3CDTF">2019-11-26T12:29:04Z</dcterms:created>
  <dcterms:modified xsi:type="dcterms:W3CDTF">2022-10-14T07:55:00Z</dcterms:modified>
</cp:coreProperties>
</file>