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48" r:id="rId2"/>
    <p:sldId id="727" r:id="rId3"/>
    <p:sldId id="710" r:id="rId4"/>
    <p:sldId id="719" r:id="rId5"/>
    <p:sldId id="731" r:id="rId6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1CA52"/>
    <a:srgbClr val="006600"/>
    <a:srgbClr val="316997"/>
    <a:srgbClr val="4B71C5"/>
    <a:srgbClr val="235BAD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83"/>
    <p:restoredTop sz="83333" autoAdjust="0"/>
  </p:normalViewPr>
  <p:slideViewPr>
    <p:cSldViewPr>
      <p:cViewPr>
        <p:scale>
          <a:sx n="100" d="100"/>
          <a:sy n="100" d="100"/>
        </p:scale>
        <p:origin x="-1704" y="-168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>
              <a:defRPr sz="1200" noProof="1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7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 algn="r"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966409-2E98-4251-BD8F-43892B36E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7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 algn="r"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lvl="0"/>
            <a:r>
              <a:rPr lang="ru-RU" altLang="zh-CN" noProof="0" smtClean="0"/>
              <a:t>Образец текста</a:t>
            </a:r>
          </a:p>
          <a:p>
            <a:pPr lvl="1"/>
            <a:r>
              <a:rPr lang="ru-RU" altLang="zh-CN" noProof="0" smtClean="0"/>
              <a:t>Второй уровень</a:t>
            </a:r>
          </a:p>
          <a:p>
            <a:pPr lvl="2"/>
            <a:r>
              <a:rPr lang="ru-RU" altLang="zh-CN" noProof="0" smtClean="0"/>
              <a:t>Третий уровень</a:t>
            </a:r>
          </a:p>
          <a:p>
            <a:pPr lvl="3"/>
            <a:r>
              <a:rPr lang="ru-RU" altLang="zh-CN" noProof="0" smtClean="0"/>
              <a:t>Четвертый уровень</a:t>
            </a:r>
          </a:p>
          <a:p>
            <a:pPr lvl="4"/>
            <a:r>
              <a:rPr lang="ru-RU" altLang="zh-CN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62D613-61B6-40C8-96CC-AB7C507CD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fld id="{F75A9304-C0CC-4816-96DC-57F5C5DCEEDD}" type="slidenum">
              <a:rPr altLang="ru-RU" smtClean="0"/>
              <a:pPr>
                <a:buFontTx/>
                <a:buChar char="•"/>
              </a:pPr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C1BE-5681-4C16-A8C7-5148BD307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0946-DD0D-4F23-A947-11D8F8ACE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2497-2440-4C23-BABD-150B229D9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C84A-6E6A-49E6-B273-9704E37039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26F5-3DDB-4D8C-91A3-02A143D90C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F4A5-CE3E-4B11-A7A1-E943B58D3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E295-7FD0-4DAD-A41B-35FBB35C2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CBD1A96B-E77F-4503-8582-F18B913FF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897E-1E86-48E9-8885-9AD6B3789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19F3-49BA-491C-B354-FD1515BA32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1A1B-6615-4B71-A069-A7A5BB5BDC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0F0D845-120E-44D9-9D34-A94F8CB6C400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ru-RU" altLang="zh-CN" noProof="1" smtClean="0"/>
              <a:t>Образец заголовка</a:t>
            </a:r>
            <a:endParaRPr lang="en-US" altLang="ru-RU" noProof="1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238125" y="142852"/>
            <a:ext cx="8905875" cy="6554787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pic>
        <p:nvPicPr>
          <p:cNvPr id="15362" name="Picture 9" descr="D:\Люда\Л\поздр адрес\бейдж\герб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3"/>
          <p:cNvSpPr>
            <a:spLocks noGrp="1"/>
          </p:cNvSpPr>
          <p:nvPr/>
        </p:nvSpPr>
        <p:spPr bwMode="auto">
          <a:xfrm>
            <a:off x="263525" y="2143117"/>
            <a:ext cx="866619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zh-CN" sz="2400" b="1" noProof="1">
                <a:latin typeface="Times New Roman" pitchFamily="18" charset="0"/>
                <a:ea typeface="隶书"/>
                <a:cs typeface="隶书"/>
              </a:rPr>
              <a:t>ИНИЦИАТИВНЫЙ ПРОЕКТ</a:t>
            </a:r>
            <a:r>
              <a:rPr lang="ru-RU" altLang="zh-CN" sz="2400" dirty="0">
                <a:latin typeface="Franklin Gothic Medium" pitchFamily="34" charset="0"/>
                <a:ea typeface="隶书"/>
                <a:cs typeface="隶书"/>
              </a:rPr>
              <a:t/>
            </a:r>
            <a:br>
              <a:rPr lang="ru-RU" altLang="zh-CN" sz="2400" dirty="0">
                <a:latin typeface="Franklin Gothic Medium" pitchFamily="34" charset="0"/>
                <a:ea typeface="隶书"/>
                <a:cs typeface="隶书"/>
              </a:rPr>
            </a:br>
            <a:r>
              <a:rPr lang="ru-RU" altLang="zh-CN" sz="4400" noProof="1" smtClean="0">
                <a:latin typeface="Franklin Gothic Medium" pitchFamily="34" charset="0"/>
                <a:ea typeface="隶书"/>
                <a:cs typeface="隶书"/>
              </a:rPr>
              <a:t>«</a:t>
            </a:r>
            <a:r>
              <a:rPr lang="ru-RU" sz="2400" b="1" dirty="0" smtClean="0"/>
              <a:t>Капитальный ремонт дороги ул. Полевая</a:t>
            </a:r>
          </a:p>
          <a:p>
            <a:pPr algn="ctr"/>
            <a:r>
              <a:rPr lang="ru-RU" sz="2400" b="1" dirty="0" smtClean="0"/>
              <a:t> с. Подгорное </a:t>
            </a:r>
            <a:r>
              <a:rPr lang="ru-RU" sz="2400" b="1" dirty="0" err="1" smtClean="0"/>
              <a:t>Валуйского</a:t>
            </a:r>
            <a:r>
              <a:rPr lang="ru-RU" sz="2400" b="1" dirty="0" smtClean="0"/>
              <a:t> городского округа </a:t>
            </a:r>
            <a:r>
              <a:rPr lang="ru-RU" altLang="zh-CN" sz="2400" noProof="1" smtClean="0">
                <a:latin typeface="Franklin Gothic Medium" pitchFamily="34" charset="0"/>
                <a:ea typeface="隶书"/>
                <a:cs typeface="隶书"/>
              </a:rPr>
              <a:t>» </a:t>
            </a:r>
            <a:endParaRPr lang="ru-RU" altLang="zh-CN" sz="2400" noProof="1">
              <a:latin typeface="Franklin Gothic Medium" pitchFamily="34" charset="0"/>
              <a:ea typeface="隶书"/>
              <a:cs typeface="隶书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4140200" y="4652963"/>
            <a:ext cx="467995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zh-CN" sz="1400" b="1" dirty="0">
                <a:latin typeface="Franklin Gothic Book" pitchFamily="34" charset="0"/>
                <a:cs typeface="华文楷体"/>
              </a:rPr>
              <a:t>Инициатор  проекта</a:t>
            </a:r>
          </a:p>
          <a:p>
            <a:pPr eaLnBrk="0" hangingPunct="0"/>
            <a:r>
              <a:rPr lang="ru-RU" b="1" dirty="0" err="1" smtClean="0"/>
              <a:t>Прутской</a:t>
            </a:r>
            <a:r>
              <a:rPr lang="ru-RU" b="1" dirty="0" smtClean="0"/>
              <a:t> Виктор Николаевич</a:t>
            </a:r>
            <a:endParaRPr lang="ru-RU" b="1" dirty="0"/>
          </a:p>
          <a:p>
            <a:pPr eaLnBrk="0" hangingPunct="0"/>
            <a:endParaRPr lang="ru-RU" altLang="zh-CN" sz="1200" b="1" dirty="0">
              <a:latin typeface="Franklin Gothic Book" pitchFamily="34" charset="0"/>
              <a:cs typeface="华文楷体"/>
            </a:endParaRPr>
          </a:p>
          <a:p>
            <a:pPr eaLnBrk="0" hangingPunct="0"/>
            <a:endParaRPr lang="ru-RU" altLang="zh-CN" sz="1200" b="1" dirty="0">
              <a:latin typeface="Franklin Gothic Book" pitchFamily="34" charset="0"/>
              <a:cs typeface="华文楷体"/>
            </a:endParaRPr>
          </a:p>
          <a:p>
            <a:pPr eaLnBrk="0" hangingPunct="0"/>
            <a:endParaRPr lang="ru-RU" altLang="zh-CN" sz="1200" b="1" dirty="0">
              <a:latin typeface="Franklin Gothic Book" pitchFamily="34" charset="0"/>
              <a:cs typeface="华文楷体"/>
            </a:endParaRPr>
          </a:p>
          <a:p>
            <a:pPr eaLnBrk="0" hangingPunct="0"/>
            <a:endParaRPr lang="ru-RU" altLang="zh-CN" sz="1200" b="1" dirty="0">
              <a:latin typeface="Franklin Gothic Book" pitchFamily="34" charset="0"/>
              <a:cs typeface="华文楷体"/>
            </a:endParaRPr>
          </a:p>
          <a:p>
            <a:pPr eaLnBrk="0" hangingPunct="0"/>
            <a:endParaRPr lang="ru-RU" altLang="zh-CN" sz="1200" b="1" dirty="0">
              <a:latin typeface="Franklin Gothic Book" pitchFamily="34" charset="0"/>
              <a:cs typeface="华文楷体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                 с</a:t>
            </a:r>
            <a:r>
              <a:rPr lang="ru-RU" dirty="0"/>
              <a:t>. </a:t>
            </a:r>
            <a:r>
              <a:rPr lang="ru-RU" dirty="0" smtClean="0"/>
              <a:t>Подгорное, </a:t>
            </a:r>
            <a:r>
              <a:rPr lang="ru-RU" dirty="0"/>
              <a:t>2021 г.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zh-CN" sz="1200" b="1" dirty="0">
              <a:latin typeface="Franklin Gothic Book" pitchFamily="34" charset="0"/>
              <a:cs typeface="华文楷体"/>
            </a:endParaRPr>
          </a:p>
        </p:txBody>
      </p:sp>
      <p:pic>
        <p:nvPicPr>
          <p:cNvPr id="15365" name="Изображение 13" descr="QRyTgYbp-3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7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107951" y="1052512"/>
            <a:ext cx="8607454" cy="733414"/>
          </a:xfrm>
        </p:spPr>
        <p:txBody>
          <a:bodyPr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zh-CN" sz="2000" cap="none" dirty="0" smtClean="0">
                <a:solidFill>
                  <a:schemeClr val="tx1"/>
                </a:solidFill>
                <a:cs typeface="隶书"/>
              </a:rPr>
              <a:t>Основные данные инициатора проекта</a:t>
            </a:r>
            <a:r>
              <a:rPr lang="ru-RU" altLang="zh-CN" sz="2400" cap="none" dirty="0" smtClean="0">
                <a:solidFill>
                  <a:schemeClr val="tx1"/>
                </a:solidFill>
                <a:cs typeface="隶书"/>
              </a:rPr>
              <a:t/>
            </a:r>
            <a:br>
              <a:rPr lang="ru-RU" altLang="zh-CN" sz="2400" cap="none" dirty="0" smtClean="0">
                <a:solidFill>
                  <a:schemeClr val="tx1"/>
                </a:solidFill>
                <a:cs typeface="隶书"/>
              </a:rPr>
            </a:br>
            <a:r>
              <a:rPr lang="ru-RU" altLang="zh-CN" sz="2400" b="1" cap="none" dirty="0" smtClean="0">
                <a:cs typeface="隶书"/>
              </a:rPr>
              <a:t/>
            </a:r>
            <a:br>
              <a:rPr lang="ru-RU" altLang="zh-CN" sz="2400" b="1" cap="none" dirty="0" smtClean="0">
                <a:cs typeface="隶书"/>
              </a:rPr>
            </a:br>
            <a: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  <a:t> инициатор   -  </a:t>
            </a:r>
            <a:r>
              <a:rPr lang="ru-RU" altLang="zh-CN" sz="1600" b="1" cap="none" dirty="0" err="1" smtClean="0">
                <a:solidFill>
                  <a:schemeClr val="tx1"/>
                </a:solidFill>
                <a:cs typeface="隶书"/>
              </a:rPr>
              <a:t>Прутской</a:t>
            </a:r>
            <a: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  <a:t> Виктор Николаевич, </a:t>
            </a:r>
            <a:b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</a:br>
            <a: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  <a:t>телефон для связи 8-930-087-30-72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altLang="zh-CN" sz="1600" b="1" cap="none" dirty="0" smtClean="0">
                <a:cs typeface="隶书"/>
              </a:rPr>
              <a:t/>
            </a:r>
            <a:br>
              <a:rPr lang="ru-RU" altLang="zh-CN" sz="1600" b="1" cap="none" dirty="0" smtClean="0">
                <a:cs typeface="隶书"/>
              </a:rPr>
            </a:br>
            <a:r>
              <a:rPr lang="ru-RU" altLang="zh-CN" sz="1600" b="1" cap="none" dirty="0" smtClean="0">
                <a:cs typeface="隶书"/>
              </a:rPr>
              <a:t/>
            </a:r>
            <a:br>
              <a:rPr lang="ru-RU" altLang="zh-CN" sz="1600" b="1" cap="none" dirty="0" smtClean="0">
                <a:cs typeface="隶书"/>
              </a:rPr>
            </a:br>
            <a:endParaRPr lang="ru-RU" altLang="zh-CN" sz="1600" b="1" cap="none" dirty="0" smtClean="0">
              <a:solidFill>
                <a:schemeClr val="tx1"/>
              </a:solidFill>
              <a:cs typeface="隶书"/>
            </a:endParaRPr>
          </a:p>
        </p:txBody>
      </p:sp>
      <p:sp>
        <p:nvSpPr>
          <p:cNvPr id="17411" name="Текстовое поле 3"/>
          <p:cNvSpPr txBox="1">
            <a:spLocks noChangeArrowheads="1"/>
          </p:cNvSpPr>
          <p:nvPr/>
        </p:nvSpPr>
        <p:spPr bwMode="auto">
          <a:xfrm>
            <a:off x="827088" y="1916113"/>
            <a:ext cx="79279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en-US" sz="1600" dirty="0">
                <a:latin typeface="Times New Roman" pitchFamily="18" charset="0"/>
              </a:rPr>
              <a:t>Предварительный расчет  необходимых расходов на реализацию инициативного проекта – </a:t>
            </a:r>
            <a:r>
              <a:rPr lang="ru-RU" altLang="en-US" sz="1600" b="1" dirty="0" smtClean="0">
                <a:latin typeface="Times New Roman" pitchFamily="18" charset="0"/>
              </a:rPr>
              <a:t>5 737 225 рублей</a:t>
            </a:r>
            <a:endParaRPr lang="ru-RU" altLang="en-US" sz="1600" b="1" dirty="0">
              <a:latin typeface="Times New Roman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itchFamily="18" charset="0"/>
              </a:rPr>
              <a:t>в том числе средства местного бюджета – </a:t>
            </a:r>
            <a:r>
              <a:rPr lang="ru-RU" altLang="en-US" sz="1600" b="1" dirty="0">
                <a:latin typeface="Times New Roman" pitchFamily="18" charset="0"/>
              </a:rPr>
              <a:t> </a:t>
            </a:r>
          </a:p>
          <a:p>
            <a:pPr eaLnBrk="0" hangingPunct="0"/>
            <a:endParaRPr lang="ru-RU" altLang="en-US" sz="1600" b="1" dirty="0">
              <a:latin typeface="Times New Roman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itchFamily="18" charset="0"/>
              </a:rPr>
              <a:t>Планируемые сроки реализации проекта - </a:t>
            </a:r>
            <a:r>
              <a:rPr lang="ru-RU" altLang="en-US" sz="1600" b="1" dirty="0">
                <a:latin typeface="Times New Roman" pitchFamily="18" charset="0"/>
              </a:rPr>
              <a:t>01.04.2022 - 01.09.2022</a:t>
            </a:r>
          </a:p>
          <a:p>
            <a:pPr eaLnBrk="0" hangingPunct="0"/>
            <a:endParaRPr lang="ru-RU" altLang="en-US" sz="1600" b="1" dirty="0">
              <a:latin typeface="Times New Roman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itchFamily="18" charset="0"/>
              </a:rPr>
              <a:t>Трудовое участие заинтересованных в реализации проекта лиц – проведение субботников по приведению в должный порядок прилегающих территорий после проведения капитального ремонта</a:t>
            </a:r>
          </a:p>
          <a:p>
            <a:pPr eaLnBrk="0" hangingPunct="0"/>
            <a:endParaRPr lang="ru-RU" altLang="en-US" sz="1600" dirty="0">
              <a:latin typeface="Times New Roman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itchFamily="18" charset="0"/>
              </a:rPr>
              <a:t>Часть территории </a:t>
            </a:r>
            <a:r>
              <a:rPr lang="ru-RU" altLang="en-US" sz="1600" dirty="0" err="1">
                <a:latin typeface="Times New Roman" pitchFamily="18" charset="0"/>
              </a:rPr>
              <a:t>Насоновской</a:t>
            </a:r>
            <a:r>
              <a:rPr lang="ru-RU" altLang="en-US" sz="1600" dirty="0">
                <a:latin typeface="Times New Roman" pitchFamily="18" charset="0"/>
              </a:rPr>
              <a:t> территориальной администрации, на которой планируется реализовать  инициативный проект - населенный пункт село </a:t>
            </a:r>
            <a:r>
              <a:rPr lang="ru-RU" altLang="en-US" sz="1600" dirty="0" smtClean="0">
                <a:latin typeface="Times New Roman" pitchFamily="18" charset="0"/>
              </a:rPr>
              <a:t>Подгорное</a:t>
            </a:r>
            <a:endParaRPr lang="ru-RU" altLang="en-US" sz="1600" dirty="0">
              <a:latin typeface="Times New Roman" pitchFamily="18" charset="0"/>
            </a:endParaRPr>
          </a:p>
          <a:p>
            <a:pPr eaLnBrk="0" hangingPunct="0"/>
            <a:endParaRPr lang="ru-RU" altLang="en-US" sz="1600" dirty="0">
              <a:latin typeface="Times New Roman" pitchFamily="18" charset="0"/>
            </a:endParaRPr>
          </a:p>
          <a:p>
            <a:pPr algn="just"/>
            <a:r>
              <a:rPr lang="ru-RU" altLang="en-US" sz="1600" dirty="0">
                <a:latin typeface="Times New Roman" pitchFamily="18" charset="0"/>
              </a:rPr>
              <a:t>Обоснование предложений по решению указанной проблемы - </a:t>
            </a:r>
            <a:r>
              <a:rPr lang="ru-RU" altLang="en-US" sz="1600" b="1" dirty="0" smtClean="0">
                <a:latin typeface="Times New Roman" pitchFamily="18" charset="0"/>
              </a:rPr>
              <a:t> проведение капитального ремонта дороги ул. Полевая с. Подгорное </a:t>
            </a:r>
          </a:p>
          <a:p>
            <a:pPr eaLnBrk="0" hangingPunct="0"/>
            <a:endParaRPr lang="ru-RU" altLang="en-US" sz="1600" dirty="0">
              <a:latin typeface="Elephant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597650"/>
            <a:ext cx="347662" cy="260350"/>
          </a:xfr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 2" pitchFamily="18" charset="2"/>
              <a:buNone/>
            </a:pPr>
            <a:fld id="{7B111A63-91E8-4E6C-9C59-94723A0D9B56}" type="slidenum">
              <a:rPr altLang="zh-CN" b="1" smtClean="0">
                <a:solidFill>
                  <a:srgbClr val="23263C"/>
                </a:solidFill>
                <a:cs typeface="华文楷体"/>
              </a:rPr>
              <a:pPr algn="ctr">
                <a:buFont typeface="Wingdings 2" pitchFamily="18" charset="2"/>
                <a:buNone/>
              </a:pPr>
              <a:t>2</a:t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238125" y="188913"/>
            <a:ext cx="8797925" cy="6553200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94738" y="6477000"/>
            <a:ext cx="296862" cy="244475"/>
          </a:xfr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 2" pitchFamily="18" charset="2"/>
              <a:buNone/>
            </a:pPr>
            <a:fld id="{5B710586-A2E7-4188-B56C-64550E8BDA65}" type="slidenum">
              <a:rPr altLang="zh-CN" b="1" smtClean="0">
                <a:solidFill>
                  <a:srgbClr val="23263C"/>
                </a:solidFill>
                <a:cs typeface="华文楷体"/>
              </a:rPr>
              <a:pPr algn="ctr">
                <a:buFont typeface="Wingdings 2" pitchFamily="18" charset="2"/>
                <a:buNone/>
              </a:pPr>
              <a:t>3</a:t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  <p:sp>
        <p:nvSpPr>
          <p:cNvPr id="18435" name="AutoShape 19" descr="https://i.ytimg.com/vi/bBEM-xAebeI/maxresdefault.jpg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6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7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8" name="AutoShape 6" descr="интернет3.webp (1024×683)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zh-CN" sz="2700" cap="none" dirty="0" smtClean="0">
                <a:solidFill>
                  <a:schemeClr val="tx1"/>
                </a:solidFill>
                <a:cs typeface="隶书"/>
              </a:rPr>
              <a:t>Ситуация «Как есть»</a:t>
            </a:r>
            <a:r>
              <a:rPr lang="ru-RU" altLang="zh-CN" sz="2700" b="1" cap="none" dirty="0" smtClean="0">
                <a:cs typeface="隶书"/>
              </a:rPr>
              <a:t/>
            </a:r>
            <a:br>
              <a:rPr lang="ru-RU" altLang="zh-CN" sz="2700" b="1" cap="none" dirty="0" smtClean="0">
                <a:cs typeface="隶书"/>
              </a:rPr>
            </a:br>
            <a:endParaRPr lang="ru-RU" altLang="zh-CN" sz="2700" b="1" cap="none" dirty="0" smtClean="0">
              <a:cs typeface="隶书"/>
            </a:endParaRPr>
          </a:p>
        </p:txBody>
      </p:sp>
      <p:sp>
        <p:nvSpPr>
          <p:cNvPr id="18440" name="TextBox 21"/>
          <p:cNvSpPr txBox="1">
            <a:spLocks noChangeArrowheads="1"/>
          </p:cNvSpPr>
          <p:nvPr/>
        </p:nvSpPr>
        <p:spPr bwMode="auto"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18442" name="Прямоугольник 1"/>
          <p:cNvSpPr>
            <a:spLocks noChangeArrowheads="1"/>
          </p:cNvSpPr>
          <p:nvPr/>
        </p:nvSpPr>
        <p:spPr bwMode="auto">
          <a:xfrm>
            <a:off x="611188" y="908050"/>
            <a:ext cx="821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 dirty="0" smtClean="0">
                <a:latin typeface="Franklin Gothic Book" pitchFamily="34" charset="0"/>
                <a:cs typeface="Times New Roman" pitchFamily="18" charset="0"/>
              </a:rPr>
              <a:t>Ул. Полевая с. Подгорное</a:t>
            </a:r>
            <a:endParaRPr lang="ru-RU" sz="2000" b="1" dirty="0">
              <a:latin typeface="Franklin Gothic Boo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Насоново\Desktop\Дорога Полевая\20210811_15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786214" cy="5143536"/>
          </a:xfrm>
          <a:prstGeom prst="rect">
            <a:avLst/>
          </a:prstGeom>
          <a:noFill/>
        </p:spPr>
      </p:pic>
      <p:pic>
        <p:nvPicPr>
          <p:cNvPr id="2" name="Picture 3" descr="C:\Users\Насоново\Desktop\Дорога Полевая\20210811_15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80405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500034" y="285728"/>
            <a:ext cx="8539191" cy="6400822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37588" y="6477000"/>
            <a:ext cx="354012" cy="244475"/>
          </a:xfr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 2" pitchFamily="18" charset="2"/>
              <a:buNone/>
            </a:pPr>
            <a:fld id="{B9DD9188-45BE-4F2D-9F3A-6A0C7B08C2F0}" type="slidenum">
              <a:rPr altLang="zh-CN" b="1" smtClean="0">
                <a:solidFill>
                  <a:srgbClr val="23263C"/>
                </a:solidFill>
                <a:cs typeface="华文楷体"/>
              </a:rPr>
              <a:pPr algn="ctr">
                <a:buFont typeface="Wingdings 2" pitchFamily="18" charset="2"/>
                <a:buNone/>
              </a:pPr>
              <a:t>4</a:t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  <p:sp>
        <p:nvSpPr>
          <p:cNvPr id="20483" name="AutoShape 19" descr="https://i.ytimg.com/vi/bBEM-xAebeI/maxresdefault.jpg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4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5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6" name="AutoShape 6" descr="интернет3.webp (1024×683)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zh-CN" sz="2700" cap="none" dirty="0" smtClean="0">
                <a:solidFill>
                  <a:schemeClr val="tx1"/>
                </a:solidFill>
                <a:cs typeface="隶书"/>
              </a:rPr>
              <a:t>Ситуация «Как будет»</a:t>
            </a:r>
            <a:br>
              <a:rPr lang="ru-RU" altLang="zh-CN" sz="2700" cap="none" dirty="0" smtClean="0">
                <a:solidFill>
                  <a:schemeClr val="tx1"/>
                </a:solidFill>
                <a:cs typeface="隶书"/>
              </a:rPr>
            </a:br>
            <a:endParaRPr lang="ru-RU" altLang="zh-CN" sz="2700" cap="none" dirty="0" smtClean="0">
              <a:solidFill>
                <a:schemeClr val="tx1"/>
              </a:solidFill>
              <a:cs typeface="隶书"/>
            </a:endParaRP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20490" name="Прямоугольник 13"/>
          <p:cNvSpPr>
            <a:spLocks noChangeArrowheads="1"/>
          </p:cNvSpPr>
          <p:nvPr/>
        </p:nvSpPr>
        <p:spPr bwMode="auto">
          <a:xfrm>
            <a:off x="304800" y="908050"/>
            <a:ext cx="834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endParaRPr lang="ru-RU" sz="1600" b="1" noProof="1"/>
          </a:p>
          <a:p>
            <a:pPr indent="449263" algn="ctr"/>
            <a:r>
              <a:rPr lang="ru-RU" sz="1600" b="1" noProof="1"/>
              <a:t>Капитально отремонтирова</a:t>
            </a:r>
            <a:r>
              <a:rPr lang="ru-RU" sz="1600" b="1"/>
              <a:t>нная дорога</a:t>
            </a:r>
            <a:endParaRPr lang="ru-RU" sz="1600" b="1" noProof="1"/>
          </a:p>
        </p:txBody>
      </p:sp>
      <p:pic>
        <p:nvPicPr>
          <p:cNvPr id="3074" name="Picture 2" descr="http://sechenovo.omsu-nnov.ru/_data/objects/0019/2409/img.192409.Krasnoostrov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62636" y="11358618"/>
            <a:ext cx="43891200" cy="29260800"/>
          </a:xfrm>
          <a:prstGeom prst="rect">
            <a:avLst/>
          </a:prstGeom>
          <a:noFill/>
        </p:spPr>
      </p:pic>
      <p:pic>
        <p:nvPicPr>
          <p:cNvPr id="3076" name="Picture 4" descr="http://sechenovo.omsu-nnov.ru/_data/objects/0019/2409/img.192409.Krasnoostrovsk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286544" cy="4438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7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 2" pitchFamily="18" charset="2"/>
              <a:buNone/>
            </a:pPr>
            <a:fld id="{95C9B98F-D303-4804-A050-28E9AEA2C76F}" type="slidenum">
              <a:rPr altLang="zh-CN" b="1" smtClean="0">
                <a:solidFill>
                  <a:srgbClr val="23263C"/>
                </a:solidFill>
                <a:cs typeface="华文楷体"/>
              </a:rPr>
              <a:pPr algn="ctr">
                <a:buFont typeface="Wingdings 2" pitchFamily="18" charset="2"/>
                <a:buNone/>
              </a:pPr>
              <a:t>5</a:t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  <p:sp>
        <p:nvSpPr>
          <p:cNvPr id="21507" name="AutoShape 19" descr="https://i.ytimg.com/vi/bBEM-xAebeI/maxresdefault.jpg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>
              <a:cs typeface="Arial" charset="0"/>
            </a:endParaRPr>
          </a:p>
        </p:txBody>
      </p:sp>
      <p:sp>
        <p:nvSpPr>
          <p:cNvPr id="21508" name="AutoShape 28" descr="C:\Users\ADMINDK\Desktop\%D0%B6%D1%83%D1%80%D0%BD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>
              <a:cs typeface="Arial" charset="0"/>
            </a:endParaRPr>
          </a:p>
        </p:txBody>
      </p:sp>
      <p:sp>
        <p:nvSpPr>
          <p:cNvPr id="21509" name="AutoShape 30" descr="C:\Users\ADMINDK\Desktop\%D0%B6%D1%83%D1%80%D0%BD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>
              <a:cs typeface="Arial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8288" y="3284538"/>
            <a:ext cx="8634412" cy="500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zh-CN" sz="4000" cap="none" dirty="0" smtClean="0">
                <a:solidFill>
                  <a:schemeClr val="tx1"/>
                </a:solidFill>
                <a:cs typeface="隶书"/>
              </a:rPr>
              <a:t>СПАСИБО ЗА ВНИМАНИЕ!</a:t>
            </a:r>
            <a:r>
              <a:rPr lang="ru-RU" altLang="zh-CN" sz="2700" cap="none" dirty="0" smtClean="0">
                <a:solidFill>
                  <a:schemeClr val="tx1"/>
                </a:solidFill>
                <a:cs typeface="隶书"/>
              </a:rPr>
              <a:t/>
            </a:r>
            <a:br>
              <a:rPr lang="ru-RU" altLang="zh-CN" sz="2700" cap="none" dirty="0" smtClean="0">
                <a:solidFill>
                  <a:schemeClr val="tx1"/>
                </a:solidFill>
                <a:cs typeface="隶书"/>
              </a:rPr>
            </a:br>
            <a:endParaRPr lang="ru-RU" altLang="zh-CN" sz="2700" cap="none" dirty="0" smtClean="0">
              <a:solidFill>
                <a:schemeClr val="tx1"/>
              </a:solidFill>
              <a:cs typeface="隶书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132</Words>
  <Application>WPS Presentation</Application>
  <PresentationFormat>Экран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Основные данные инициатора проекта   инициатор   -  Прутской Виктор Николаевич,  телефон для связи 8-930-087-30-72   </vt:lpstr>
      <vt:lpstr>Ситуация «Как есть» </vt:lpstr>
      <vt:lpstr>Ситуация «Как будет»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Насоново</cp:lastModifiedBy>
  <cp:revision>1190</cp:revision>
  <cp:lastPrinted>2018-11-21T07:19:00Z</cp:lastPrinted>
  <dcterms:created xsi:type="dcterms:W3CDTF">2010-02-20T13:06:00Z</dcterms:created>
  <dcterms:modified xsi:type="dcterms:W3CDTF">2021-08-12T05:54:22Z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1049-11.2.0.10200</vt:lpwstr>
  </property>
</Properties>
</file>