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9"/>
  </p:handoutMasterIdLst>
  <p:sldIdLst>
    <p:sldId id="648" r:id="rId3"/>
    <p:sldId id="727" r:id="rId5"/>
    <p:sldId id="710" r:id="rId6"/>
    <p:sldId id="719" r:id="rId7"/>
    <p:sldId id="731" r:id="rId8"/>
  </p:sldIdLst>
  <p:sldSz cx="9144000" cy="6858000" type="screen4x3"/>
  <p:notesSz cx="6741795" cy="987234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71CA52"/>
    <a:srgbClr val="006600"/>
    <a:srgbClr val="316997"/>
    <a:srgbClr val="4B71C5"/>
    <a:srgbClr val="235BA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683"/>
    <p:restoredTop sz="83333" autoAdjust="0"/>
  </p:normalViewPr>
  <p:slideViewPr>
    <p:cSldViewPr>
      <p:cViewPr>
        <p:scale>
          <a:sx n="100" d="100"/>
          <a:sy n="100" d="100"/>
        </p:scale>
        <p:origin x="-1704" y="66"/>
      </p:cViewPr>
      <p:guideLst>
        <p:guide orient="horz" pos="2160"/>
        <p:guide pos="29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lstStyle>
            <a:lvl1pPr>
              <a:defRPr sz="1200" noProof="1"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7938" y="0"/>
            <a:ext cx="2922587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lstStyle>
            <a:lvl1pPr algn="r">
              <a:defRPr sz="1200" noProof="1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lstStyle>
            <a:lvl1pPr algn="r">
              <a:defRPr sz="1200" noProof="1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7938" y="9378950"/>
            <a:ext cx="2922587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lstStyle>
            <a:lvl1pPr algn="r">
              <a:defRPr sz="1200" noProof="1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F966409-2E98-4251-BD8F-43892B36E9C7}" type="slidenum">
              <a:rPr lang="ru-RU" altLang="ru-RU"/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lstStyle>
            <a:lvl1pPr>
              <a:defRPr sz="1200" noProof="1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7938" y="0"/>
            <a:ext cx="2922587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lstStyle>
            <a:lvl1pPr algn="r">
              <a:defRPr sz="1200" noProof="1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2" tIns="45347" rIns="90692" bIns="4534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>
            <a:normAutofit/>
          </a:bodyPr>
          <a:lstStyle/>
          <a:p>
            <a:pPr lvl="0"/>
            <a:r>
              <a:rPr lang="ru-RU" altLang="zh-CN" noProof="0" smtClean="0"/>
              <a:t>Образец текста</a:t>
            </a:r>
            <a:endParaRPr lang="ru-RU" altLang="zh-CN" noProof="0" smtClean="0"/>
          </a:p>
          <a:p>
            <a:pPr lvl="1"/>
            <a:r>
              <a:rPr lang="ru-RU" altLang="zh-CN" noProof="0" smtClean="0"/>
              <a:t>Второй уровень</a:t>
            </a:r>
            <a:endParaRPr lang="ru-RU" altLang="zh-CN" noProof="0" smtClean="0"/>
          </a:p>
          <a:p>
            <a:pPr lvl="2"/>
            <a:r>
              <a:rPr lang="ru-RU" altLang="zh-CN" noProof="0" smtClean="0"/>
              <a:t>Третий уровень</a:t>
            </a:r>
            <a:endParaRPr lang="ru-RU" altLang="zh-CN" noProof="0" smtClean="0"/>
          </a:p>
          <a:p>
            <a:pPr lvl="3"/>
            <a:r>
              <a:rPr lang="ru-RU" altLang="zh-CN" noProof="0" smtClean="0"/>
              <a:t>Четвертый уровень</a:t>
            </a:r>
            <a:endParaRPr lang="ru-RU" altLang="zh-CN" noProof="0" smtClean="0"/>
          </a:p>
          <a:p>
            <a:pPr lvl="4"/>
            <a:r>
              <a:rPr lang="ru-RU" altLang="zh-CN" noProof="0" smtClean="0"/>
              <a:t>Пятый уровень</a:t>
            </a:r>
            <a:endParaRPr lang="ru-RU" altLang="zh-CN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lstStyle>
            <a:lvl1pPr>
              <a:defRPr sz="1200" noProof="1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7938" y="9378950"/>
            <a:ext cx="2922587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lstStyle>
            <a:lvl1pPr algn="r">
              <a:defRPr sz="1200" noProof="1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62D613-61B6-40C8-96CC-AB7C507CD443}" type="slidenum">
              <a:rPr lang="ru-RU" altLang="ru-RU"/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6386" name="Заметки 2"/>
          <p:cNvSpPr>
            <a:spLocks noGrp="1"/>
          </p:cNvSpPr>
          <p:nvPr>
            <p:ph type="body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Титульный слайд</a:t>
            </a:r>
            <a:endParaRPr lang="ru-RU" alt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Tx/>
              <a:buChar char="•"/>
            </a:pPr>
            <a:fld id="{F75A9304-C0CC-4816-96DC-57F5C5DCEEDD}" type="slidenum">
              <a:rPr altLang="ru-RU" smtClean="0"/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1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noProof="1" smtClean="0"/>
              <a:t>Образец подзаголовка</a:t>
            </a:r>
            <a:endParaRPr lang="en-US" noProof="1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2C1BE-5681-4C16-A8C7-5148BD307564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90946-DD0D-4F23-A947-11D8F8ACE0A1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42497-2440-4C23-BABD-150B229D9F5B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C84A-6E6A-49E6-B273-9704E3703925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89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D26F5-3DDB-4D8C-91A3-02A143D90C7A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4F4A5-CE3E-4B11-A7A1-E943B58D324B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795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4E295-7FD0-4DAD-A41B-35FBB35C2EAC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Эффективное управление временем и ресурсами.                                                                                            </a:t>
            </a:r>
            <a:fld id="{CBD1A96B-E77F-4503-8582-F18B913FF728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897E-1E86-48E9-8885-9AD6B37897BC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  <a:p>
            <a:pPr lvl="1"/>
            <a:r>
              <a:rPr lang="ru-RU" noProof="1" smtClean="0"/>
              <a:t>Второй уровень</a:t>
            </a:r>
            <a:endParaRPr lang="ru-RU" noProof="1" smtClean="0"/>
          </a:p>
          <a:p>
            <a:pPr lvl="2"/>
            <a:r>
              <a:rPr lang="ru-RU" noProof="1" smtClean="0"/>
              <a:t>Третий уровень</a:t>
            </a:r>
            <a:endParaRPr lang="ru-RU" noProof="1" smtClean="0"/>
          </a:p>
          <a:p>
            <a:pPr lvl="3"/>
            <a:r>
              <a:rPr lang="ru-RU" noProof="1" smtClean="0"/>
              <a:t>Четвертый уровень</a:t>
            </a:r>
            <a:endParaRPr lang="ru-RU" noProof="1" smtClean="0"/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F19F3-49BA-491C-B354-FD1515BA322A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noProof="1" smtClean="0"/>
              <a:t>Образец текста</a:t>
            </a:r>
            <a:endParaRPr lang="ru-RU" noProof="1" smtClean="0"/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A1A1B-6615-4B71-A069-A7A5BB5BDCA5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3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 smtClean="0"/>
              <a:t>Образец текста</a:t>
            </a:r>
            <a:endParaRPr lang="ru-RU" altLang="ru-RU" smtClean="0"/>
          </a:p>
          <a:p>
            <a:pPr lvl="1"/>
            <a:r>
              <a:rPr lang="ru-RU" altLang="ru-RU" smtClean="0"/>
              <a:t>Второй уровень</a:t>
            </a:r>
            <a:endParaRPr lang="ru-RU" altLang="ru-RU" smtClean="0"/>
          </a:p>
          <a:p>
            <a:pPr lvl="2"/>
            <a:r>
              <a:rPr lang="ru-RU" altLang="ru-RU" smtClean="0"/>
              <a:t>Третий уровень</a:t>
            </a:r>
            <a:endParaRPr lang="ru-RU" altLang="ru-RU" smtClean="0"/>
          </a:p>
          <a:p>
            <a:pPr lvl="3"/>
            <a:r>
              <a:rPr lang="ru-RU" altLang="ru-RU" smtClean="0"/>
              <a:t>Четвертый уровень</a:t>
            </a:r>
            <a:endParaRPr lang="ru-RU" altLang="ru-RU" smtClean="0"/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 noProof="1">
                <a:solidFill>
                  <a:srgbClr val="268EA8"/>
                </a:solidFill>
                <a:latin typeface="Franklin Gothic Book" panose="020B0503020102020204" pitchFamily="34" charset="0"/>
                <a:ea typeface="华文楷体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noProof="1">
                <a:solidFill>
                  <a:srgbClr val="268EA8"/>
                </a:solidFill>
                <a:latin typeface="Franklin Gothic Book" panose="020B0503020102020204" pitchFamily="34" charset="0"/>
                <a:ea typeface="华文楷体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noProof="1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F0F0D845-120E-44D9-9D34-A94F8CB6C400}" type="slidenum">
              <a:rPr lang="ru-RU" altLang="ru-RU"/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/>
            <a:r>
              <a:rPr lang="ru-RU" altLang="zh-CN" noProof="1" smtClean="0"/>
              <a:t>Образец заголовка</a:t>
            </a:r>
            <a:endParaRPr lang="en-US" altLang="ru-RU" noProof="1" smtClean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3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вырезанным углом 9"/>
          <p:cNvSpPr/>
          <p:nvPr/>
        </p:nvSpPr>
        <p:spPr>
          <a:xfrm rot="10800000">
            <a:off x="238125" y="142852"/>
            <a:ext cx="8905875" cy="6554787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en-US" noProof="1"/>
          </a:p>
        </p:txBody>
      </p:sp>
      <p:pic>
        <p:nvPicPr>
          <p:cNvPr id="15362" name="Picture 9" descr="D:\Люда\Л\поздр адрес\бейдж\герб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3525" y="184150"/>
            <a:ext cx="114300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3"/>
          <p:cNvSpPr>
            <a:spLocks noGrp="1"/>
          </p:cNvSpPr>
          <p:nvPr/>
        </p:nvSpPr>
        <p:spPr bwMode="auto">
          <a:xfrm>
            <a:off x="263525" y="2143117"/>
            <a:ext cx="8666193" cy="22145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ru-RU" altLang="zh-CN" sz="2400" b="1" noProof="1">
                <a:latin typeface="Times New Roman" panose="02020603050405020304" pitchFamily="18" charset="0"/>
                <a:ea typeface="隶书"/>
                <a:cs typeface="隶书"/>
              </a:rPr>
              <a:t>ИНИЦИАТИВНЫЙ ПРОЕКТ</a:t>
            </a:r>
            <a:br>
              <a:rPr lang="ru-RU" altLang="zh-CN" sz="2400" dirty="0">
                <a:latin typeface="Franklin Gothic Medium" panose="020B0603020102020204" pitchFamily="34" charset="0"/>
                <a:ea typeface="隶书"/>
                <a:cs typeface="隶书"/>
              </a:rPr>
            </a:br>
            <a:r>
              <a:rPr lang="ru-RU" altLang="zh-CN" sz="4400" noProof="1" smtClean="0">
                <a:latin typeface="Franklin Gothic Medium" panose="020B0603020102020204" pitchFamily="34" charset="0"/>
                <a:ea typeface="隶书"/>
                <a:cs typeface="隶书"/>
              </a:rPr>
              <a:t>«</a:t>
            </a:r>
            <a:r>
              <a:rPr lang="ru-RU" altLang="zh-CN" sz="2800" noProof="1" smtClean="0">
                <a:latin typeface="Franklin Gothic Medium" panose="020B0603020102020204" pitchFamily="34" charset="0"/>
                <a:ea typeface="隶书"/>
                <a:cs typeface="隶书"/>
              </a:rPr>
              <a:t>Ремонт колодца по ул. Центральная, 33 в с. Храпово Валуйского городского округа Белгородской области» </a:t>
            </a:r>
            <a:endParaRPr lang="ru-RU" altLang="zh-CN" sz="2800" noProof="1">
              <a:latin typeface="Franklin Gothic Medium" panose="020B0603020102020204" pitchFamily="34" charset="0"/>
              <a:ea typeface="隶书"/>
              <a:cs typeface="隶书"/>
            </a:endParaRPr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4356100" y="3788728"/>
            <a:ext cx="4679950" cy="2613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ru-RU" altLang="zh-CN" sz="1400" b="1" dirty="0">
                <a:latin typeface="Franklin Gothic Book" panose="020B0503020102020204" pitchFamily="34" charset="0"/>
                <a:cs typeface="华文楷体"/>
              </a:rPr>
              <a:t>Инициаторы  проекта</a:t>
            </a:r>
            <a:endParaRPr lang="ru-RU" altLang="zh-CN" sz="1400" b="1" dirty="0">
              <a:latin typeface="Franklin Gothic Book" panose="020B0503020102020204" pitchFamily="34" charset="0"/>
              <a:cs typeface="华文楷体"/>
            </a:endParaRPr>
          </a:p>
          <a:p>
            <a:pPr eaLnBrk="0" hangingPunct="0"/>
            <a:r>
              <a:rPr lang="ru-RU" altLang="zh-CN" sz="1200" b="1" dirty="0">
                <a:cs typeface="Arial" panose="020B0604020202020204" pitchFamily="34" charset="0"/>
              </a:rPr>
              <a:t>Черкасова Валентина Ивановна</a:t>
            </a:r>
            <a:endParaRPr lang="ru-RU" altLang="zh-CN" sz="1200" b="1" dirty="0">
              <a:cs typeface="Arial" panose="020B0604020202020204" pitchFamily="34" charset="0"/>
            </a:endParaRPr>
          </a:p>
          <a:p>
            <a:pPr eaLnBrk="0" hangingPunct="0"/>
            <a:r>
              <a:rPr lang="ru-RU" altLang="zh-CN" sz="1200" b="1" dirty="0">
                <a:cs typeface="Arial" panose="020B0604020202020204" pitchFamily="34" charset="0"/>
              </a:rPr>
              <a:t>Черкасов Виктор Павлович</a:t>
            </a:r>
            <a:endParaRPr lang="ru-RU" altLang="zh-CN" sz="1200" b="1" dirty="0">
              <a:cs typeface="Arial" panose="020B0604020202020204" pitchFamily="34" charset="0"/>
            </a:endParaRPr>
          </a:p>
          <a:p>
            <a:pPr eaLnBrk="0" hangingPunct="0"/>
            <a:r>
              <a:rPr lang="ru-RU" altLang="zh-CN" sz="1200" b="1" dirty="0">
                <a:cs typeface="Arial" panose="020B0604020202020204" pitchFamily="34" charset="0"/>
              </a:rPr>
              <a:t>Карташова Анна Сергеевна</a:t>
            </a:r>
            <a:endParaRPr lang="ru-RU" altLang="zh-CN" sz="1200" b="1" dirty="0">
              <a:cs typeface="Arial" panose="020B0604020202020204" pitchFamily="34" charset="0"/>
            </a:endParaRPr>
          </a:p>
          <a:p>
            <a:pPr eaLnBrk="0" hangingPunct="0"/>
            <a:r>
              <a:rPr lang="ru-RU" altLang="zh-CN" sz="1200" b="1" dirty="0">
                <a:cs typeface="Arial" panose="020B0604020202020204" pitchFamily="34" charset="0"/>
              </a:rPr>
              <a:t>Миляев Владимир Михайлович</a:t>
            </a:r>
            <a:endParaRPr lang="ru-RU" altLang="zh-CN" sz="1200" b="1" dirty="0">
              <a:cs typeface="Arial" panose="020B0604020202020204" pitchFamily="34" charset="0"/>
            </a:endParaRPr>
          </a:p>
          <a:p>
            <a:pPr eaLnBrk="0" hangingPunct="0"/>
            <a:r>
              <a:rPr lang="ru-RU" altLang="zh-CN" sz="1200" b="1" dirty="0">
                <a:cs typeface="Arial" panose="020B0604020202020204" pitchFamily="34" charset="0"/>
              </a:rPr>
              <a:t>Беляев Сергей Иванович</a:t>
            </a:r>
            <a:endParaRPr lang="ru-RU" altLang="zh-CN" sz="1200" b="1" dirty="0">
              <a:cs typeface="Arial" panose="020B0604020202020204" pitchFamily="34" charset="0"/>
            </a:endParaRPr>
          </a:p>
          <a:p>
            <a:pPr eaLnBrk="0" hangingPunct="0"/>
            <a:r>
              <a:rPr lang="ru-RU" altLang="zh-CN" sz="1200" b="1" dirty="0">
                <a:cs typeface="Arial" panose="020B0604020202020204" pitchFamily="34" charset="0"/>
              </a:rPr>
              <a:t>Агаев Роман Аламшадович</a:t>
            </a:r>
            <a:endParaRPr lang="ru-RU" altLang="zh-CN" sz="1200" b="1" dirty="0">
              <a:cs typeface="Arial" panose="020B0604020202020204" pitchFamily="34" charset="0"/>
            </a:endParaRPr>
          </a:p>
          <a:p>
            <a:pPr eaLnBrk="0" hangingPunct="0"/>
            <a:r>
              <a:rPr lang="ru-RU" altLang="zh-CN" sz="1200" b="1" dirty="0">
                <a:cs typeface="Arial" panose="020B0604020202020204" pitchFamily="34" charset="0"/>
              </a:rPr>
              <a:t>Агаева Лариса Михайловна</a:t>
            </a:r>
            <a:endParaRPr lang="ru-RU" altLang="zh-CN" sz="1200" b="1" dirty="0">
              <a:cs typeface="Arial" panose="020B0604020202020204" pitchFamily="34" charset="0"/>
            </a:endParaRPr>
          </a:p>
          <a:p>
            <a:pPr eaLnBrk="0" hangingPunct="0"/>
            <a:r>
              <a:rPr lang="ru-RU" altLang="zh-CN" sz="1200" b="1" dirty="0">
                <a:cs typeface="Arial" panose="020B0604020202020204" pitchFamily="34" charset="0"/>
              </a:rPr>
              <a:t>Шахов Владимир Иванович</a:t>
            </a:r>
            <a:endParaRPr lang="ru-RU" altLang="zh-CN" sz="1200" b="1" dirty="0">
              <a:cs typeface="Arial" panose="020B0604020202020204" pitchFamily="34" charset="0"/>
            </a:endParaRPr>
          </a:p>
          <a:p>
            <a:pPr eaLnBrk="0" hangingPunct="0"/>
            <a:r>
              <a:rPr lang="ru-RU" altLang="zh-CN" sz="1200" b="1" dirty="0">
                <a:cs typeface="Arial" panose="020B0604020202020204" pitchFamily="34" charset="0"/>
              </a:rPr>
              <a:t>Зубкова Тамара Ивановна</a:t>
            </a:r>
            <a:endParaRPr lang="ru-RU" altLang="zh-CN" sz="1200" b="1" dirty="0">
              <a:cs typeface="Arial" panose="020B0604020202020204" pitchFamily="34" charset="0"/>
            </a:endParaRPr>
          </a:p>
          <a:p>
            <a:pPr eaLnBrk="0" hangingPunct="0"/>
            <a:r>
              <a:rPr lang="ru-RU" altLang="zh-CN" sz="1200" b="1" dirty="0">
                <a:cs typeface="Arial" panose="020B0604020202020204" pitchFamily="34" charset="0"/>
              </a:rPr>
              <a:t>Богатырева Тамара Григорьевна</a:t>
            </a:r>
            <a:endParaRPr lang="ru-RU" altLang="zh-CN" sz="1200" b="1" dirty="0">
              <a:latin typeface="Franklin Gothic Book" panose="020B0503020102020204" pitchFamily="34" charset="0"/>
              <a:cs typeface="华文楷体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dirty="0" smtClean="0"/>
              <a:t>                                                </a:t>
            </a:r>
            <a:r>
              <a:rPr lang="ru-RU" sz="1200" dirty="0" smtClean="0"/>
              <a:t>  с</a:t>
            </a:r>
            <a:r>
              <a:rPr lang="ru-RU" sz="1200" dirty="0"/>
              <a:t>. Храпово</a:t>
            </a:r>
            <a:r>
              <a:rPr lang="ru-RU" sz="1200" dirty="0" smtClean="0"/>
              <a:t>, </a:t>
            </a:r>
            <a:r>
              <a:rPr lang="ru-RU" sz="1200" dirty="0"/>
              <a:t>2022 г.</a:t>
            </a:r>
            <a:endParaRPr lang="ru-RU" sz="1200" dirty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zh-CN" sz="1200" b="1" dirty="0">
              <a:latin typeface="Franklin Gothic Book" panose="020B0503020102020204" pitchFamily="34" charset="0"/>
              <a:cs typeface="华文楷体"/>
            </a:endParaRPr>
          </a:p>
        </p:txBody>
      </p:sp>
      <p:pic>
        <p:nvPicPr>
          <p:cNvPr id="15365" name="Изображение 13" descr="QRyTgYbp-3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184150"/>
            <a:ext cx="1262063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вырезанным углом 9"/>
          <p:cNvSpPr/>
          <p:nvPr/>
        </p:nvSpPr>
        <p:spPr>
          <a:xfrm>
            <a:off x="133350" y="131763"/>
            <a:ext cx="8905875" cy="6554787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en-US" noProof="1"/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107951" y="1052512"/>
            <a:ext cx="8607454" cy="733414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zh-CN" sz="2000" cap="none" dirty="0" smtClean="0">
                <a:solidFill>
                  <a:schemeClr val="tx1"/>
                </a:solidFill>
                <a:cs typeface="隶书"/>
              </a:rPr>
              <a:t>Основные данные инициатора проекта</a:t>
            </a:r>
            <a:br>
              <a:rPr lang="ru-RU" altLang="zh-CN" sz="2400" cap="none" dirty="0" smtClean="0">
                <a:solidFill>
                  <a:schemeClr val="tx1"/>
                </a:solidFill>
                <a:cs typeface="隶书"/>
              </a:rPr>
            </a:br>
            <a:br>
              <a:rPr lang="ru-RU" altLang="zh-CN" sz="2400" b="1" cap="none" dirty="0" smtClean="0">
                <a:cs typeface="隶书"/>
              </a:rPr>
            </a:br>
            <a:r>
              <a:rPr lang="ru-RU" altLang="zh-CN" sz="1600" b="1" cap="none" dirty="0" smtClean="0">
                <a:solidFill>
                  <a:schemeClr val="tx1"/>
                </a:solidFill>
                <a:cs typeface="隶书"/>
              </a:rPr>
              <a:t> инициатор   -  </a:t>
            </a:r>
            <a:r>
              <a:rPr lang="ru-RU" altLang="zh-CN" sz="1600" b="1" cap="none" dirty="0" err="1" smtClean="0">
                <a:solidFill>
                  <a:schemeClr val="tx1"/>
                </a:solidFill>
                <a:cs typeface="隶书"/>
              </a:rPr>
              <a:t>Черкасова Валентина Ивановна</a:t>
            </a:r>
            <a:r>
              <a:rPr lang="ru-RU" altLang="zh-CN" sz="1600" b="1" cap="none" dirty="0" smtClean="0">
                <a:solidFill>
                  <a:schemeClr val="tx1"/>
                </a:solidFill>
                <a:cs typeface="隶书"/>
              </a:rPr>
              <a:t>, </a:t>
            </a:r>
            <a:br>
              <a:rPr lang="ru-RU" altLang="zh-CN" sz="1600" b="1" cap="none" dirty="0" smtClean="0">
                <a:solidFill>
                  <a:schemeClr val="tx1"/>
                </a:solidFill>
                <a:cs typeface="隶书"/>
              </a:rPr>
            </a:br>
            <a:r>
              <a:rPr lang="ru-RU" altLang="zh-CN" sz="1600" b="1" cap="none" dirty="0" smtClean="0">
                <a:solidFill>
                  <a:schemeClr val="tx1"/>
                </a:solidFill>
                <a:cs typeface="隶书"/>
              </a:rPr>
              <a:t>телефон для связи </a:t>
            </a:r>
            <a:r>
              <a:rPr lang="ru-RU" sz="1400" b="1" dirty="0" smtClean="0">
                <a:solidFill>
                  <a:schemeClr val="tx1"/>
                </a:solidFill>
              </a:rPr>
              <a:t>8-</a:t>
            </a:r>
            <a:r>
              <a:rPr lang="en-US" sz="1400" b="1" dirty="0" smtClean="0">
                <a:solidFill>
                  <a:schemeClr val="tx1"/>
                </a:solidFill>
              </a:rPr>
              <a:t>9</a:t>
            </a:r>
            <a:r>
              <a:rPr lang="ru-RU" altLang="en-US" sz="1400" b="1" dirty="0" smtClean="0">
                <a:solidFill>
                  <a:schemeClr val="tx1"/>
                </a:solidFill>
              </a:rPr>
              <a:t>51</a:t>
            </a:r>
            <a:r>
              <a:rPr lang="ru-RU" sz="1400" b="1" dirty="0" smtClean="0">
                <a:solidFill>
                  <a:schemeClr val="tx1"/>
                </a:solidFill>
              </a:rPr>
              <a:t>-760-37-72</a:t>
            </a:r>
            <a:br>
              <a:rPr lang="ru-RU" altLang="zh-CN" sz="1600" b="1" cap="none" dirty="0" smtClean="0">
                <a:cs typeface="隶书"/>
              </a:rPr>
            </a:br>
            <a:br>
              <a:rPr lang="ru-RU" altLang="zh-CN" sz="1600" b="1" cap="none" dirty="0" smtClean="0">
                <a:cs typeface="隶书"/>
              </a:rPr>
            </a:br>
            <a:endParaRPr lang="ru-RU" altLang="zh-CN" sz="1600" b="1" cap="none" dirty="0" smtClean="0">
              <a:solidFill>
                <a:schemeClr val="tx1"/>
              </a:solidFill>
              <a:cs typeface="隶书"/>
            </a:endParaRPr>
          </a:p>
        </p:txBody>
      </p:sp>
      <p:sp>
        <p:nvSpPr>
          <p:cNvPr id="17411" name="Текстовое поле 3"/>
          <p:cNvSpPr txBox="1">
            <a:spLocks noChangeArrowheads="1"/>
          </p:cNvSpPr>
          <p:nvPr/>
        </p:nvSpPr>
        <p:spPr bwMode="auto">
          <a:xfrm>
            <a:off x="827088" y="1916113"/>
            <a:ext cx="7927975" cy="4276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ru-RU" altLang="en-US" sz="1600" dirty="0">
                <a:latin typeface="Times New Roman" panose="02020603050405020304" pitchFamily="18" charset="0"/>
              </a:rPr>
              <a:t>Предварительный расчет  необходимых расходов на реализацию инициативного проекта </a:t>
            </a:r>
            <a:r>
              <a:rPr lang="ru-RU" altLang="en-US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– </a:t>
            </a:r>
            <a:r>
              <a:rPr lang="ru-RU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70  000 </a:t>
            </a:r>
            <a:r>
              <a:rPr lang="ru-RU" altLang="en-US" sz="1600" b="1" dirty="0" smtClean="0">
                <a:latin typeface="Times New Roman" panose="02020603050405020304" pitchFamily="18" charset="0"/>
              </a:rPr>
              <a:t> </a:t>
            </a:r>
            <a:r>
              <a:rPr lang="ru-RU" altLang="en-US" sz="1600" b="1" dirty="0" smtClean="0">
                <a:latin typeface="Times New Roman" panose="02020603050405020304" pitchFamily="18" charset="0"/>
              </a:rPr>
              <a:t>рублей</a:t>
            </a:r>
            <a:endParaRPr lang="ru-RU" altLang="en-US" sz="1600" b="1" dirty="0">
              <a:latin typeface="Times New Roman" panose="02020603050405020304" pitchFamily="18" charset="0"/>
            </a:endParaRPr>
          </a:p>
          <a:p>
            <a:pPr eaLnBrk="0" hangingPunct="0"/>
            <a:r>
              <a:rPr lang="ru-RU" altLang="en-US" sz="1600" dirty="0">
                <a:latin typeface="Times New Roman" panose="02020603050405020304" pitchFamily="18" charset="0"/>
              </a:rPr>
              <a:t>в том числе средства </a:t>
            </a:r>
            <a:r>
              <a:rPr lang="ru-RU" altLang="en-US" sz="1600" dirty="0" smtClean="0">
                <a:latin typeface="Times New Roman" panose="02020603050405020304" pitchFamily="18" charset="0"/>
              </a:rPr>
              <a:t>областного </a:t>
            </a:r>
            <a:r>
              <a:rPr lang="ru-RU" altLang="en-US" sz="1600" dirty="0">
                <a:latin typeface="Times New Roman" panose="02020603050405020304" pitchFamily="18" charset="0"/>
              </a:rPr>
              <a:t>бюджета </a:t>
            </a:r>
            <a:r>
              <a:rPr lang="ru-RU" altLang="en-US" sz="1600" dirty="0" smtClean="0">
                <a:latin typeface="Times New Roman" panose="02020603050405020304" pitchFamily="18" charset="0"/>
              </a:rPr>
              <a:t>– </a:t>
            </a:r>
            <a:r>
              <a:rPr lang="ru-RU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66</a:t>
            </a:r>
            <a:r>
              <a:rPr lang="ru-RU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500 рублей</a:t>
            </a:r>
            <a:endParaRPr lang="ru-RU" altLang="en-US" sz="1600" dirty="0" smtClean="0">
              <a:latin typeface="Times New Roman" panose="02020603050405020304" pitchFamily="18" charset="0"/>
            </a:endParaRPr>
          </a:p>
          <a:p>
            <a:pPr eaLnBrk="0" hangingPunct="0"/>
            <a:r>
              <a:rPr lang="ru-RU" altLang="en-US" sz="1600" dirty="0" smtClean="0">
                <a:latin typeface="Times New Roman" panose="02020603050405020304" pitchFamily="18" charset="0"/>
              </a:rPr>
              <a:t>в том числе средства местного бюджета – </a:t>
            </a:r>
            <a:r>
              <a:rPr lang="ru-RU" altLang="en-US" sz="1600" b="1" dirty="0" smtClean="0">
                <a:latin typeface="Times New Roman" panose="02020603050405020304" pitchFamily="18" charset="0"/>
              </a:rPr>
              <a:t>3</a:t>
            </a:r>
            <a:r>
              <a:rPr lang="ru-RU" altLang="en-US" sz="1600" b="1" dirty="0" smtClean="0">
                <a:latin typeface="Times New Roman" panose="02020603050405020304" pitchFamily="18" charset="0"/>
              </a:rPr>
              <a:t> 500 рублей</a:t>
            </a:r>
            <a:endParaRPr lang="ru-RU" altLang="en-US" sz="1600" b="1" dirty="0">
              <a:latin typeface="Times New Roman" panose="02020603050405020304" pitchFamily="18" charset="0"/>
            </a:endParaRPr>
          </a:p>
          <a:p>
            <a:pPr eaLnBrk="0" hangingPunct="0"/>
            <a:endParaRPr lang="ru-RU" altLang="en-US" sz="1600" b="1" dirty="0">
              <a:latin typeface="Times New Roman" panose="02020603050405020304" pitchFamily="18" charset="0"/>
            </a:endParaRPr>
          </a:p>
          <a:p>
            <a:pPr eaLnBrk="0" hangingPunct="0"/>
            <a:r>
              <a:rPr lang="ru-RU" altLang="en-US" sz="1600" dirty="0">
                <a:latin typeface="Times New Roman" panose="02020603050405020304" pitchFamily="18" charset="0"/>
              </a:rPr>
              <a:t>Планируемые сроки реализации проекта - </a:t>
            </a:r>
            <a:r>
              <a:rPr lang="ru-RU" altLang="en-US" sz="1600" b="1" dirty="0">
                <a:latin typeface="Times New Roman" panose="02020603050405020304" pitchFamily="18" charset="0"/>
              </a:rPr>
              <a:t>01.04.2023 - 01.09.2023</a:t>
            </a:r>
            <a:endParaRPr lang="ru-RU" altLang="en-US" sz="1600" b="1" dirty="0">
              <a:latin typeface="Times New Roman" panose="02020603050405020304" pitchFamily="18" charset="0"/>
            </a:endParaRPr>
          </a:p>
          <a:p>
            <a:pPr eaLnBrk="0" hangingPunct="0"/>
            <a:endParaRPr lang="ru-RU" altLang="en-US" sz="1600" b="1" dirty="0">
              <a:latin typeface="Times New Roman" panose="02020603050405020304" pitchFamily="18" charset="0"/>
            </a:endParaRPr>
          </a:p>
          <a:p>
            <a:pPr eaLnBrk="0" hangingPunct="0"/>
            <a:r>
              <a:rPr lang="ru-RU" altLang="en-US" sz="1600" dirty="0">
                <a:latin typeface="Times New Roman" panose="02020603050405020304" pitchFamily="18" charset="0"/>
              </a:rPr>
              <a:t>Трудовое участие заинтересованных в реализации проекта лиц – проведение субботников по приведению в должный порядок прилегающих территорий после проведения капитального ремонта</a:t>
            </a:r>
            <a:endParaRPr lang="ru-RU" altLang="en-US" sz="1600" dirty="0">
              <a:latin typeface="Times New Roman" panose="02020603050405020304" pitchFamily="18" charset="0"/>
            </a:endParaRPr>
          </a:p>
          <a:p>
            <a:pPr eaLnBrk="0" hangingPunct="0"/>
            <a:endParaRPr lang="ru-RU" altLang="en-US" sz="1600" dirty="0">
              <a:latin typeface="Times New Roman" panose="02020603050405020304" pitchFamily="18" charset="0"/>
            </a:endParaRPr>
          </a:p>
          <a:p>
            <a:pPr eaLnBrk="0" hangingPunct="0"/>
            <a:r>
              <a:rPr lang="ru-RU" altLang="en-US" sz="1600" dirty="0">
                <a:latin typeface="Times New Roman" panose="02020603050405020304" pitchFamily="18" charset="0"/>
              </a:rPr>
              <a:t>Часть территории Валуйского городского округа, на которой планируется реализовать  инициативный проект - населенный пункт село Храпово</a:t>
            </a:r>
            <a:endParaRPr lang="ru-RU" altLang="en-US" sz="1600" dirty="0">
              <a:latin typeface="Times New Roman" panose="02020603050405020304" pitchFamily="18" charset="0"/>
            </a:endParaRPr>
          </a:p>
          <a:p>
            <a:pPr eaLnBrk="0" hangingPunct="0"/>
            <a:endParaRPr lang="ru-RU" altLang="en-US" sz="1600" dirty="0">
              <a:latin typeface="Times New Roman" panose="02020603050405020304" pitchFamily="18" charset="0"/>
            </a:endParaRPr>
          </a:p>
          <a:p>
            <a:pPr algn="just"/>
            <a:r>
              <a:rPr lang="ru-RU" altLang="en-US" sz="1600" dirty="0">
                <a:latin typeface="Times New Roman" panose="02020603050405020304" pitchFamily="18" charset="0"/>
              </a:rPr>
              <a:t>Обоснование предложений по решению указанной проблемы - </a:t>
            </a:r>
            <a:r>
              <a:rPr lang="ru-RU" altLang="en-US" sz="1600" b="1" dirty="0" smtClean="0">
                <a:latin typeface="Times New Roman" panose="02020603050405020304" pitchFamily="18" charset="0"/>
              </a:rPr>
              <a:t> проведение ремонта </a:t>
            </a:r>
            <a:r>
              <a:rPr lang="ru-RU" sz="1600" dirty="0" smtClean="0"/>
              <a:t> </a:t>
            </a:r>
            <a:r>
              <a:rPr lang="ru-RU" altLang="en-US" sz="1600" b="1" dirty="0" smtClean="0">
                <a:latin typeface="Times New Roman" panose="02020603050405020304" pitchFamily="18" charset="0"/>
              </a:rPr>
              <a:t>колодца</a:t>
            </a:r>
            <a:r>
              <a:rPr lang="ru-RU" altLang="en-US" sz="1600" b="1" dirty="0" smtClean="0">
                <a:latin typeface="Times New Roman" panose="02020603050405020304" pitchFamily="18" charset="0"/>
              </a:rPr>
              <a:t> по ул. Центральная, 33 в с. Храпово Валуйского городского округа Белгородской области</a:t>
            </a:r>
            <a:endParaRPr lang="ru-RU" altLang="en-US" sz="1600" b="1" dirty="0">
              <a:latin typeface="Times New Roman" panose="02020603050405020304" pitchFamily="18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43938" y="6597650"/>
            <a:ext cx="347662" cy="260350"/>
          </a:xfrm>
          <a:noFill/>
          <a:ln>
            <a:miter lim="800000"/>
          </a:ln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fld id="{7B111A63-91E8-4E6C-9C59-94723A0D9B56}" type="slidenum">
              <a:rPr altLang="zh-CN" b="1" smtClean="0">
                <a:solidFill>
                  <a:srgbClr val="23263C"/>
                </a:solidFill>
                <a:cs typeface="华文楷体"/>
              </a:rPr>
            </a:fld>
            <a:endParaRPr lang="ru-RU" altLang="zh-CN" b="1" smtClean="0">
              <a:solidFill>
                <a:srgbClr val="23263C"/>
              </a:solidFill>
              <a:cs typeface="华文楷体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вырезанным углом 9"/>
          <p:cNvSpPr/>
          <p:nvPr/>
        </p:nvSpPr>
        <p:spPr>
          <a:xfrm>
            <a:off x="238125" y="188913"/>
            <a:ext cx="8797925" cy="6553200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en-US" noProof="1"/>
          </a:p>
        </p:txBody>
      </p:sp>
      <p:sp>
        <p:nvSpPr>
          <p:cNvPr id="1843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fld id="{5B710586-A2E7-4188-B56C-64550E8BDA65}" type="slidenum">
              <a:rPr altLang="zh-CN" b="1" smtClean="0">
                <a:solidFill>
                  <a:srgbClr val="23263C"/>
                </a:solidFill>
                <a:cs typeface="华文楷体"/>
              </a:rPr>
            </a:fld>
            <a:endParaRPr lang="ru-RU" altLang="zh-CN" b="1" smtClean="0">
              <a:solidFill>
                <a:srgbClr val="23263C"/>
              </a:solidFill>
              <a:cs typeface="华文楷体"/>
            </a:endParaRPr>
          </a:p>
        </p:txBody>
      </p:sp>
      <p:sp>
        <p:nvSpPr>
          <p:cNvPr id="18435" name="AutoShape 19" descr="https://i.ytimg.com/vi/bBEM-xAebeI/maxresdefault.jpg"/>
          <p:cNvSpPr>
            <a:spLocks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436" name="AutoShape 2" descr="C:\Users\%D0%9D%D0%B0%D1%82%D0%B0%D0%BB%D1%8C%D1%8F\Downloads\%D0%B8%D0%BD%D1%82%D0%B5%D1%80%D0%BD%D0%B5%D1%823.webp"/>
          <p:cNvSpPr>
            <a:spLocks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437" name="AutoShape 4" descr="C:\Users\%D0%9D%D0%B0%D1%82%D0%B0%D0%BB%D1%8C%D1%8F\Downloads\%D0%B8%D0%BD%D1%82%D0%B5%D1%80%D0%BD%D0%B5%D1%823.webp"/>
          <p:cNvSpPr>
            <a:spLocks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438" name="AutoShape 6" descr="интернет3.webp (1024×683)"/>
          <p:cNvSpPr>
            <a:spLocks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zh-CN" sz="2700" cap="none" dirty="0" smtClean="0">
                <a:solidFill>
                  <a:schemeClr val="tx1"/>
                </a:solidFill>
                <a:cs typeface="隶书"/>
              </a:rPr>
              <a:t>Ситуация «Как есть»</a:t>
            </a:r>
            <a:br>
              <a:rPr lang="ru-RU" altLang="zh-CN" sz="2700" b="1" cap="none" dirty="0" smtClean="0">
                <a:cs typeface="隶书"/>
              </a:rPr>
            </a:br>
            <a:endParaRPr lang="ru-RU" altLang="zh-CN" sz="2700" b="1" cap="none" dirty="0" smtClean="0">
              <a:cs typeface="隶书"/>
            </a:endParaRPr>
          </a:p>
        </p:txBody>
      </p:sp>
      <p:sp>
        <p:nvSpPr>
          <p:cNvPr id="18440" name="TextBox 21"/>
          <p:cNvSpPr txBox="1">
            <a:spLocks noChangeArrowheads="1"/>
          </p:cNvSpPr>
          <p:nvPr/>
        </p:nvSpPr>
        <p:spPr bwMode="auto">
          <a:xfrm>
            <a:off x="6227763" y="4508500"/>
            <a:ext cx="18573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</a:endParaRPr>
          </a:p>
        </p:txBody>
      </p:sp>
      <p:sp>
        <p:nvSpPr>
          <p:cNvPr id="18442" name="Прямоугольник 1"/>
          <p:cNvSpPr>
            <a:spLocks noChangeArrowheads="1"/>
          </p:cNvSpPr>
          <p:nvPr/>
        </p:nvSpPr>
        <p:spPr bwMode="auto">
          <a:xfrm>
            <a:off x="611188" y="908050"/>
            <a:ext cx="82169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sz="2000" b="1" dirty="0" smtClean="0">
                <a:latin typeface="Franklin Gothic Book" panose="020B0503020102020204" pitchFamily="34" charset="0"/>
                <a:cs typeface="Times New Roman" panose="02020603050405020304" pitchFamily="18" charset="0"/>
              </a:rPr>
              <a:t>с. Храпово</a:t>
            </a:r>
            <a:endParaRPr lang="ru-RU" sz="2000" b="1" dirty="0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Замещающее содержимое 1" descr="IMG-20220729-WA0007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619885" y="1543050"/>
            <a:ext cx="2676525" cy="4994275"/>
          </a:xfrm>
          <a:prstGeom prst="rect">
            <a:avLst/>
          </a:prstGeom>
        </p:spPr>
      </p:pic>
      <p:pic>
        <p:nvPicPr>
          <p:cNvPr id="3" name="Замещающее содержимое 2" descr="IMG-20220729-WA000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35880" y="1543050"/>
            <a:ext cx="2653665" cy="5008245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вырезанным углом 9"/>
          <p:cNvSpPr/>
          <p:nvPr/>
        </p:nvSpPr>
        <p:spPr>
          <a:xfrm>
            <a:off x="500034" y="285728"/>
            <a:ext cx="8539191" cy="6400822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en-US" noProof="1"/>
          </a:p>
        </p:txBody>
      </p:sp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fld id="{B9DD9188-45BE-4F2D-9F3A-6A0C7B08C2F0}" type="slidenum">
              <a:rPr altLang="zh-CN" b="1" smtClean="0">
                <a:solidFill>
                  <a:srgbClr val="23263C"/>
                </a:solidFill>
                <a:cs typeface="华文楷体"/>
              </a:rPr>
            </a:fld>
            <a:endParaRPr lang="ru-RU" altLang="zh-CN" b="1" smtClean="0">
              <a:solidFill>
                <a:srgbClr val="23263C"/>
              </a:solidFill>
              <a:cs typeface="华文楷体"/>
            </a:endParaRPr>
          </a:p>
        </p:txBody>
      </p:sp>
      <p:sp>
        <p:nvSpPr>
          <p:cNvPr id="20483" name="AutoShape 19" descr="https://i.ytimg.com/vi/bBEM-xAebeI/maxresdefault.jpg"/>
          <p:cNvSpPr>
            <a:spLocks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484" name="AutoShape 2" descr="C:\Users\%D0%9D%D0%B0%D1%82%D0%B0%D0%BB%D1%8C%D1%8F\Downloads\%D0%B8%D0%BD%D1%82%D0%B5%D1%80%D0%BD%D0%B5%D1%823.webp"/>
          <p:cNvSpPr>
            <a:spLocks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485" name="AutoShape 4" descr="C:\Users\%D0%9D%D0%B0%D1%82%D0%B0%D0%BB%D1%8C%D1%8F\Downloads\%D0%B8%D0%BD%D1%82%D0%B5%D1%80%D0%BD%D0%B5%D1%823.webp"/>
          <p:cNvSpPr>
            <a:spLocks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486" name="AutoShape 6" descr="интернет3.webp (1024×683)"/>
          <p:cNvSpPr>
            <a:spLocks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zh-CN" sz="2700" cap="none" dirty="0" smtClean="0">
                <a:solidFill>
                  <a:schemeClr val="tx1"/>
                </a:solidFill>
                <a:cs typeface="隶书"/>
              </a:rPr>
              <a:t>Ситуация «Как будет»</a:t>
            </a:r>
            <a:br>
              <a:rPr lang="ru-RU" altLang="zh-CN" sz="2700" cap="none" dirty="0" smtClean="0">
                <a:solidFill>
                  <a:schemeClr val="tx1"/>
                </a:solidFill>
                <a:cs typeface="隶书"/>
              </a:rPr>
            </a:br>
            <a:endParaRPr lang="ru-RU" altLang="zh-CN" sz="2700" cap="none" dirty="0" smtClean="0">
              <a:solidFill>
                <a:schemeClr val="tx1"/>
              </a:solidFill>
              <a:cs typeface="隶书"/>
            </a:endParaRPr>
          </a:p>
        </p:txBody>
      </p:sp>
      <p:sp>
        <p:nvSpPr>
          <p:cNvPr id="20488" name="TextBox 21"/>
          <p:cNvSpPr txBox="1">
            <a:spLocks noChangeArrowheads="1"/>
          </p:cNvSpPr>
          <p:nvPr/>
        </p:nvSpPr>
        <p:spPr bwMode="auto">
          <a:xfrm>
            <a:off x="6227763" y="4508500"/>
            <a:ext cx="18573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</a:endParaRPr>
          </a:p>
        </p:txBody>
      </p:sp>
      <p:sp>
        <p:nvSpPr>
          <p:cNvPr id="20490" name="Прямоугольник 13"/>
          <p:cNvSpPr>
            <a:spLocks noChangeArrowheads="1"/>
          </p:cNvSpPr>
          <p:nvPr/>
        </p:nvSpPr>
        <p:spPr bwMode="auto">
          <a:xfrm>
            <a:off x="304800" y="908050"/>
            <a:ext cx="8347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449580" algn="just"/>
            <a:endParaRPr lang="ru-RU" sz="1600" b="1" noProof="1"/>
          </a:p>
          <a:p>
            <a:pPr indent="449580" algn="ctr"/>
            <a:r>
              <a:rPr lang="ru-RU" sz="1600" b="1" noProof="1" smtClean="0"/>
              <a:t>Отремонтирова</a:t>
            </a:r>
            <a:r>
              <a:rPr lang="ru-RU" sz="1600" b="1" dirty="0" err="1" smtClean="0"/>
              <a:t>нный колодец</a:t>
            </a:r>
            <a:endParaRPr lang="ru-RU" sz="1600" b="1" noProof="1"/>
          </a:p>
        </p:txBody>
      </p:sp>
      <p:pic>
        <p:nvPicPr>
          <p:cNvPr id="3074" name="Picture 2" descr="http://sechenovo.omsu-nnov.ru/_data/objects/0019/2409/img.192409.Krasnoostrovskij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1862636" y="11358618"/>
            <a:ext cx="43891200" cy="29260800"/>
          </a:xfrm>
          <a:prstGeom prst="rect">
            <a:avLst/>
          </a:prstGeom>
          <a:noFill/>
        </p:spPr>
      </p:pic>
      <p:pic>
        <p:nvPicPr>
          <p:cNvPr id="100" name="Замещающее содержимое 99"/>
          <p:cNvPicPr/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5630" y="1988820"/>
            <a:ext cx="5224780" cy="41268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вырезанным углом 9"/>
          <p:cNvSpPr/>
          <p:nvPr/>
        </p:nvSpPr>
        <p:spPr>
          <a:xfrm>
            <a:off x="133350" y="131763"/>
            <a:ext cx="8905875" cy="6554787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en-US" noProof="1"/>
          </a:p>
        </p:txBody>
      </p:sp>
      <p:sp>
        <p:nvSpPr>
          <p:cNvPr id="2150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43938" y="6429375"/>
            <a:ext cx="347662" cy="285750"/>
          </a:xfrm>
          <a:noFill/>
          <a:ln>
            <a:miter lim="800000"/>
          </a:ln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fld id="{95C9B98F-D303-4804-A050-28E9AEA2C76F}" type="slidenum">
              <a:rPr altLang="zh-CN" b="1" smtClean="0">
                <a:solidFill>
                  <a:srgbClr val="23263C"/>
                </a:solidFill>
                <a:cs typeface="华文楷体"/>
              </a:rPr>
            </a:fld>
            <a:endParaRPr lang="ru-RU" altLang="zh-CN" b="1" smtClean="0">
              <a:solidFill>
                <a:srgbClr val="23263C"/>
              </a:solidFill>
              <a:cs typeface="华文楷体"/>
            </a:endParaRPr>
          </a:p>
        </p:txBody>
      </p:sp>
      <p:sp>
        <p:nvSpPr>
          <p:cNvPr id="21507" name="AutoShape 19" descr="https://i.ytimg.com/vi/bBEM-xAebeI/maxresdefault.jpg"/>
          <p:cNvSpPr>
            <a:spLocks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21508" name="AutoShape 28" descr="C:\Users\ADMINDK\Desktop\%D0%B6%D1%83%D1%80%D0%BD.webp"/>
          <p:cNvSpPr>
            <a:spLocks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21509" name="AutoShape 30" descr="C:\Users\ADMINDK\Desktop\%D0%B6%D1%83%D1%80%D0%BD.webp"/>
          <p:cNvSpPr>
            <a:spLocks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>
          <a:xfrm>
            <a:off x="268288" y="3284538"/>
            <a:ext cx="8634412" cy="5000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zh-CN" sz="4000" cap="none" dirty="0" smtClean="0">
                <a:solidFill>
                  <a:schemeClr val="tx1"/>
                </a:solidFill>
                <a:cs typeface="隶书"/>
              </a:rPr>
              <a:t>СПАСИБО ЗА ВНИМАНИЕ!</a:t>
            </a:r>
            <a:br>
              <a:rPr lang="ru-RU" altLang="zh-CN" sz="2700" cap="none" dirty="0" smtClean="0">
                <a:solidFill>
                  <a:schemeClr val="tx1"/>
                </a:solidFill>
                <a:cs typeface="隶书"/>
              </a:rPr>
            </a:br>
            <a:endParaRPr lang="ru-RU" altLang="zh-CN" sz="2700" cap="none" dirty="0" smtClean="0">
              <a:solidFill>
                <a:schemeClr val="tx1"/>
              </a:solidFill>
              <a:cs typeface="隶书"/>
            </a:endParaRP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1425</Words>
  <Application>WPS Presentation</Application>
  <PresentationFormat>Экран (4:3)</PresentationFormat>
  <Paragraphs>48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0" baseType="lpstr">
      <vt:lpstr>Arial</vt:lpstr>
      <vt:lpstr>SimSun</vt:lpstr>
      <vt:lpstr>Wingdings</vt:lpstr>
      <vt:lpstr>Franklin Gothic Book</vt:lpstr>
      <vt:lpstr>华文楷体</vt:lpstr>
      <vt:lpstr>Microsoft YaHei</vt:lpstr>
      <vt:lpstr>Franklin Gothic Medium</vt:lpstr>
      <vt:lpstr>Wingdings 2</vt:lpstr>
      <vt:lpstr>Wingdings</vt:lpstr>
      <vt:lpstr>Wingdings 2</vt:lpstr>
      <vt:lpstr>Calibri</vt:lpstr>
      <vt:lpstr>Times New Roman</vt:lpstr>
      <vt:lpstr>隶书</vt:lpstr>
      <vt:lpstr>Arial Unicode MS</vt:lpstr>
      <vt:lpstr>Трек</vt:lpstr>
      <vt:lpstr>PowerPoint 演示文稿</vt:lpstr>
      <vt:lpstr>Основные данные инициатора проекта   инициатор   -  Черкасова Валентина Ивановна,  телефон для связи 8-951-760-37-72  </vt:lpstr>
      <vt:lpstr>Ситуация «Как есть» </vt:lpstr>
      <vt:lpstr>Ситуация «Как будет» 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Гончаренко</dc:creator>
  <cp:lastModifiedBy>user</cp:lastModifiedBy>
  <cp:revision>1214</cp:revision>
  <cp:lastPrinted>2018-11-21T07:19:00Z</cp:lastPrinted>
  <dcterms:created xsi:type="dcterms:W3CDTF">2010-02-20T13:06:00Z</dcterms:created>
  <dcterms:modified xsi:type="dcterms:W3CDTF">2022-08-02T08:52:40Z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1049-11.2.0.10463</vt:lpwstr>
  </property>
  <property fmtid="{D5CDD505-2E9C-101B-9397-08002B2CF9AE}" pid="3" name="ICV">
    <vt:lpwstr>505342D365F841A8B52B13BF40B6D8A3</vt:lpwstr>
  </property>
</Properties>
</file>