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9"/>
  </p:handoutMasterIdLst>
  <p:sldIdLst>
    <p:sldId id="648" r:id="rId3"/>
    <p:sldId id="727" r:id="rId5"/>
    <p:sldId id="710" r:id="rId6"/>
    <p:sldId id="719" r:id="rId7"/>
    <p:sldId id="731" r:id="rId8"/>
  </p:sldIdLst>
  <p:sldSz cx="9144000" cy="6858000" type="screen4x3"/>
  <p:notesSz cx="6742430" cy="9872980"/>
  <p:defaultTextStyle>
    <a:defPPr>
      <a:defRPr lang="ru-RU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71CA52"/>
    <a:srgbClr val="006600"/>
    <a:srgbClr val="316997"/>
    <a:srgbClr val="4B71C5"/>
    <a:srgbClr val="235BA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83"/>
    <p:restoredTop sz="92185"/>
  </p:normalViewPr>
  <p:slideViewPr>
    <p:cSldViewPr showGuides="1">
      <p:cViewPr varScale="1">
        <p:scale>
          <a:sx n="107" d="100"/>
          <a:sy n="107" d="100"/>
        </p:scale>
        <p:origin x="-8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wrap="square" lIns="90692" tIns="45347" rIns="90692" bIns="45347" numCol="1" anchor="t" anchorCtr="0" compatLnSpc="1"/>
          <a:p>
            <a:pPr lvl="0" eaLnBrk="1" hangingPunct="1">
              <a:buNone/>
            </a:pPr>
            <a:endParaRPr lang="" altLang="zh-CN" sz="1200" dirty="0">
              <a:latin typeface="Franklin Gothic Book" panose="020B0503020102020204" pitchFamily="34" charset="0"/>
              <a:ea typeface="SimSun" panose="02010600030101010101" pitchFamily="2" charset="-122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7938" y="0"/>
            <a:ext cx="2922588" cy="493713"/>
          </a:xfrm>
          <a:prstGeom prst="rect">
            <a:avLst/>
          </a:prstGeom>
        </p:spPr>
        <p:txBody>
          <a:bodyPr vert="horz" wrap="square" lIns="90692" tIns="45347" rIns="90692" bIns="45347" numCol="1" anchor="t" anchorCtr="0" compatLnSpc="1"/>
          <a:p>
            <a:pPr lvl="0" algn="r" eaLnBrk="1" hangingPunct="1">
              <a:buNone/>
            </a:pPr>
            <a:endParaRPr lang="" altLang="zh-CN" sz="1200" dirty="0">
              <a:solidFill>
                <a:srgbClr val="268EA8"/>
              </a:solidFill>
              <a:latin typeface="Franklin Gothic Book" panose="020B05030201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22588" cy="492125"/>
          </a:xfrm>
          <a:prstGeom prst="rect">
            <a:avLst/>
          </a:prstGeom>
        </p:spPr>
        <p:txBody>
          <a:bodyPr vert="horz" wrap="square" lIns="90692" tIns="45347" rIns="90692" bIns="45347" numCol="1" anchor="b" anchorCtr="0" compatLnSpc="1"/>
          <a:p>
            <a:pPr lvl="0" algn="r" eaLnBrk="1" hangingPunct="1">
              <a:buNone/>
            </a:pPr>
            <a:endParaRPr lang="" altLang="zh-CN" sz="1200" dirty="0">
              <a:solidFill>
                <a:srgbClr val="268EA8"/>
              </a:solidFill>
              <a:latin typeface="Franklin Gothic Book" panose="020B0503020102020204" pitchFamily="34" charset="0"/>
              <a:ea typeface="SimSun" panose="02010600030101010101" pitchFamily="2" charset="-12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7938" y="9378950"/>
            <a:ext cx="2922588" cy="492125"/>
          </a:xfrm>
          <a:prstGeom prst="rect">
            <a:avLst/>
          </a:prstGeom>
        </p:spPr>
        <p:txBody>
          <a:bodyPr vert="horz" wrap="square" lIns="90692" tIns="45347" rIns="90692" bIns="45347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" altLang="ru-RU" sz="1200" dirty="0">
                <a:latin typeface="Calibri" panose="020F0502020204030204" pitchFamily="34" charset="0"/>
              </a:rPr>
            </a:fld>
            <a:endParaRPr lang="" altLang="ru-RU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wrap="square" lIns="90692" tIns="45347" rIns="90692" bIns="45347" numCol="1" anchor="t" anchorCtr="0" compatLnSpc="1"/>
          <a:p>
            <a:pPr lvl="0" eaLnBrk="1" hangingPunct="1">
              <a:buNone/>
            </a:pPr>
            <a:endParaRPr lang="" altLang="zh-CN" sz="1200" dirty="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7938" y="0"/>
            <a:ext cx="2922588" cy="493713"/>
          </a:xfrm>
          <a:prstGeom prst="rect">
            <a:avLst/>
          </a:prstGeom>
        </p:spPr>
        <p:txBody>
          <a:bodyPr vert="horz" wrap="square" lIns="90692" tIns="45347" rIns="90692" bIns="45347" numCol="1" anchor="t" anchorCtr="0" compatLnSpc="1"/>
          <a:p>
            <a:pPr lvl="0" algn="r" eaLnBrk="1" hangingPunct="1">
              <a:buNone/>
            </a:pPr>
            <a:endParaRPr lang="" altLang="zh-CN" sz="1200" dirty="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2" tIns="45347" rIns="90692" bIns="45347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8" cy="4443413"/>
          </a:xfrm>
          <a:prstGeom prst="rect">
            <a:avLst/>
          </a:prstGeom>
        </p:spPr>
        <p:txBody>
          <a:bodyPr vert="horz" wrap="square" lIns="90692" tIns="45347" rIns="90692" bIns="45347" numCol="1" anchor="t" anchorCtr="0" compatLnSpc="1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22588" cy="492125"/>
          </a:xfrm>
          <a:prstGeom prst="rect">
            <a:avLst/>
          </a:prstGeom>
        </p:spPr>
        <p:txBody>
          <a:bodyPr vert="horz" wrap="square" lIns="90692" tIns="45347" rIns="90692" bIns="45347" numCol="1" anchor="b" anchorCtr="0" compatLnSpc="1"/>
          <a:p>
            <a:pPr lvl="0" eaLnBrk="1" hangingPunct="1">
              <a:buNone/>
            </a:pPr>
            <a:endParaRPr lang="" altLang="zh-CN" sz="1200" dirty="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7938" y="9378950"/>
            <a:ext cx="2922588" cy="492125"/>
          </a:xfrm>
          <a:prstGeom prst="rect">
            <a:avLst/>
          </a:prstGeom>
        </p:spPr>
        <p:txBody>
          <a:bodyPr vert="horz" wrap="square" lIns="90692" tIns="45347" rIns="90692" bIns="45347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" altLang="ru-RU" sz="1200" dirty="0">
                <a:latin typeface="Calibri" panose="020F0502020204030204" pitchFamily="34" charset="0"/>
              </a:rPr>
            </a:fld>
            <a:endParaRPr lang="" altLang="ru-RU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3288" y="739775"/>
            <a:ext cx="4935537" cy="3703638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Заметки 2"/>
          <p:cNvSpPr>
            <a:spLocks noGrp="1"/>
          </p:cNvSpPr>
          <p:nvPr>
            <p:ph type="body"/>
          </p:nvPr>
        </p:nvSpPr>
        <p:spPr>
          <a:xfrm>
            <a:off x="674688" y="4689475"/>
            <a:ext cx="5392737" cy="4443413"/>
          </a:xfrm>
          <a:noFill/>
          <a:ln>
            <a:noFill/>
          </a:ln>
        </p:spPr>
        <p:txBody>
          <a:bodyPr wrap="square" lIns="90692" tIns="45347" rIns="90692" bIns="45347" anchor="t" anchorCtr="0"/>
          <a:p>
            <a:pPr lvl="0" eaLnBrk="1" hangingPunct="1">
              <a:spcBef>
                <a:spcPct val="0"/>
              </a:spcBef>
            </a:pPr>
            <a:r>
              <a:rPr lang="ru-RU" altLang="ru-RU" dirty="0"/>
              <a:t>Титульный слайд</a:t>
            </a:r>
            <a:endParaRPr lang="ru-RU" altLang="ru-RU" dirty="0"/>
          </a:p>
        </p:txBody>
      </p:sp>
      <p:sp>
        <p:nvSpPr>
          <p:cNvPr id="19460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17938" y="9378950"/>
            <a:ext cx="2922587" cy="492125"/>
          </a:xfrm>
          <a:prstGeom prst="rect">
            <a:avLst/>
          </a:prstGeom>
          <a:noFill/>
          <a:ln w="9525">
            <a:noFill/>
          </a:ln>
        </p:spPr>
        <p:txBody>
          <a:bodyPr lIns="90692" tIns="45347" rIns="90692" bIns="45347" anchor="b" anchorCtr="0"/>
          <a:p>
            <a:pPr lvl="0" algn="r" eaLnBrk="1" hangingPunct="1">
              <a:buChar char="•"/>
            </a:pPr>
            <a:fld id="{9A0DB2DC-4C9A-4742-B13C-FB6460FD3503}" type="slidenum">
              <a:rPr lang="" altLang="ru-RU" sz="1200" dirty="0">
                <a:latin typeface="Calibri" panose="020F0502020204030204" pitchFamily="34" charset="0"/>
              </a:rPr>
            </a:fld>
            <a:endParaRPr lang="" altLang="ru-RU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35445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538955"/>
            <a:ext cx="8458200" cy="1222375"/>
          </a:xfrm>
          <a:effectLst/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571744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noProof="1" smtClean="0"/>
              <a:t>Образец подзаголовка</a:t>
            </a:r>
            <a:endParaRPr lang="en-US" noProof="1"/>
          </a:p>
        </p:txBody>
      </p:sp>
      <p:sp>
        <p:nvSpPr>
          <p:cNvPr id="14" name="Дата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ижний колонтитул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6" name="Номер слайда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fld id="{9A0DB2DC-4C9A-4742-B13C-FB6460FD3503}" type="slidenum">
              <a:rPr lang="" altLang="ru-RU" dirty="0">
                <a:latin typeface="Franklin Gothic Book" panose="020B0503020102020204" pitchFamily="34" charset="0"/>
              </a:rPr>
            </a:fld>
            <a:endParaRPr lang="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  <a:p>
            <a:pPr lvl="1"/>
            <a:r>
              <a:rPr lang="ru-RU" noProof="1" smtClean="0"/>
              <a:t>Второй уровень</a:t>
            </a:r>
            <a:endParaRPr lang="ru-RU" noProof="1" smtClean="0"/>
          </a:p>
          <a:p>
            <a:pPr lvl="2"/>
            <a:r>
              <a:rPr lang="ru-RU" noProof="1" smtClean="0"/>
              <a:t>Третий уровень</a:t>
            </a:r>
            <a:endParaRPr lang="ru-RU" noProof="1" smtClean="0"/>
          </a:p>
          <a:p>
            <a:pPr lvl="3"/>
            <a:r>
              <a:rPr lang="ru-RU" noProof="1" smtClean="0"/>
              <a:t>Четвертый уровень</a:t>
            </a:r>
            <a:endParaRPr lang="ru-RU" noProof="1" smtClean="0"/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13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fld id="{9A0DB2DC-4C9A-4742-B13C-FB6460FD3503}" type="slidenum">
              <a:rPr lang="" altLang="ru-RU" dirty="0">
                <a:latin typeface="Franklin Gothic Book" panose="020B0503020102020204" pitchFamily="34" charset="0"/>
              </a:rPr>
            </a:fld>
            <a:endParaRPr lang="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Вертикальный заголовок и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  <a:p>
            <a:pPr lvl="1"/>
            <a:r>
              <a:rPr lang="ru-RU" noProof="1" smtClean="0"/>
              <a:t>Второй уровень</a:t>
            </a:r>
            <a:endParaRPr lang="ru-RU" noProof="1" smtClean="0"/>
          </a:p>
          <a:p>
            <a:pPr lvl="2"/>
            <a:r>
              <a:rPr lang="ru-RU" noProof="1" smtClean="0"/>
              <a:t>Третий уровень</a:t>
            </a:r>
            <a:endParaRPr lang="ru-RU" noProof="1" smtClean="0"/>
          </a:p>
          <a:p>
            <a:pPr lvl="3"/>
            <a:r>
              <a:rPr lang="ru-RU" noProof="1" smtClean="0"/>
              <a:t>Четвертый уровень</a:t>
            </a:r>
            <a:endParaRPr lang="ru-RU" noProof="1" smtClean="0"/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fld id="{9A0DB2DC-4C9A-4742-B13C-FB6460FD3503}" type="slidenum">
              <a:rPr lang="" altLang="ru-RU" dirty="0">
                <a:latin typeface="Franklin Gothic Book" panose="020B0503020102020204" pitchFamily="34" charset="0"/>
              </a:rPr>
            </a:fld>
            <a:endParaRPr lang="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  <a:p>
            <a:pPr lvl="1"/>
            <a:r>
              <a:rPr lang="ru-RU" noProof="1" smtClean="0"/>
              <a:t>Второй уровень</a:t>
            </a:r>
            <a:endParaRPr lang="ru-RU" noProof="1" smtClean="0"/>
          </a:p>
          <a:p>
            <a:pPr lvl="2"/>
            <a:r>
              <a:rPr lang="ru-RU" noProof="1" smtClean="0"/>
              <a:t>Третий уровень</a:t>
            </a:r>
            <a:endParaRPr lang="ru-RU" noProof="1" smtClean="0"/>
          </a:p>
          <a:p>
            <a:pPr lvl="3"/>
            <a:r>
              <a:rPr lang="ru-RU" noProof="1" smtClean="0"/>
              <a:t>Четвертый уровень</a:t>
            </a:r>
            <a:endParaRPr lang="ru-RU" noProof="1" smtClean="0"/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13" name="Дата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fld id="{9A0DB2DC-4C9A-4742-B13C-FB6460FD3503}" type="slidenum">
              <a:rPr lang="" altLang="ru-RU" dirty="0">
                <a:latin typeface="Franklin Gothic Book" panose="020B0503020102020204" pitchFamily="34" charset="0"/>
              </a:rPr>
            </a:fld>
            <a:endParaRPr lang="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14" name="Дата 18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fld id="{9A0DB2DC-4C9A-4742-B13C-FB6460FD3503}" type="slidenum">
              <a:rPr lang="" altLang="ru-RU" dirty="0">
                <a:latin typeface="Franklin Gothic Book" panose="020B0503020102020204" pitchFamily="34" charset="0"/>
              </a:rPr>
            </a:fld>
            <a:endParaRPr lang="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  <a:p>
            <a:pPr lvl="1"/>
            <a:r>
              <a:rPr lang="ru-RU" noProof="1" smtClean="0"/>
              <a:t>Второй уровень</a:t>
            </a:r>
            <a:endParaRPr lang="ru-RU" noProof="1" smtClean="0"/>
          </a:p>
          <a:p>
            <a:pPr lvl="2"/>
            <a:r>
              <a:rPr lang="ru-RU" noProof="1" smtClean="0"/>
              <a:t>Третий уровень</a:t>
            </a:r>
            <a:endParaRPr lang="ru-RU" noProof="1" smtClean="0"/>
          </a:p>
          <a:p>
            <a:pPr lvl="3"/>
            <a:r>
              <a:rPr lang="ru-RU" noProof="1" smtClean="0"/>
              <a:t>Четвертый уровень</a:t>
            </a:r>
            <a:endParaRPr lang="ru-RU" noProof="1" smtClean="0"/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  <a:p>
            <a:pPr lvl="1"/>
            <a:r>
              <a:rPr lang="ru-RU" noProof="1" smtClean="0"/>
              <a:t>Второй уровень</a:t>
            </a:r>
            <a:endParaRPr lang="ru-RU" noProof="1" smtClean="0"/>
          </a:p>
          <a:p>
            <a:pPr lvl="2"/>
            <a:r>
              <a:rPr lang="ru-RU" noProof="1" smtClean="0"/>
              <a:t>Третий уровень</a:t>
            </a:r>
            <a:endParaRPr lang="ru-RU" noProof="1" smtClean="0"/>
          </a:p>
          <a:p>
            <a:pPr lvl="3"/>
            <a:r>
              <a:rPr lang="ru-RU" noProof="1" smtClean="0"/>
              <a:t>Четвертый уровень</a:t>
            </a:r>
            <a:endParaRPr lang="ru-RU" noProof="1" smtClean="0"/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2" name="Дата 10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fld id="{9A0DB2DC-4C9A-4742-B13C-FB6460FD3503}" type="slidenum">
              <a:rPr lang="" altLang="ru-RU" dirty="0">
                <a:latin typeface="Franklin Gothic Book" panose="020B0503020102020204" pitchFamily="34" charset="0"/>
              </a:rPr>
            </a:fld>
            <a:endParaRPr lang="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79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  <a:p>
            <a:pPr lvl="1"/>
            <a:r>
              <a:rPr lang="ru-RU" noProof="1" smtClean="0"/>
              <a:t>Второй уровень</a:t>
            </a:r>
            <a:endParaRPr lang="ru-RU" noProof="1" smtClean="0"/>
          </a:p>
          <a:p>
            <a:pPr lvl="2"/>
            <a:r>
              <a:rPr lang="ru-RU" noProof="1" smtClean="0"/>
              <a:t>Третий уровень</a:t>
            </a:r>
            <a:endParaRPr lang="ru-RU" noProof="1" smtClean="0"/>
          </a:p>
          <a:p>
            <a:pPr lvl="3"/>
            <a:r>
              <a:rPr lang="ru-RU" noProof="1" smtClean="0"/>
              <a:t>Четвертый уровень</a:t>
            </a:r>
            <a:endParaRPr lang="ru-RU" noProof="1" smtClean="0"/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  <a:p>
            <a:pPr lvl="1"/>
            <a:r>
              <a:rPr lang="ru-RU" noProof="1" smtClean="0"/>
              <a:t>Второй уровень</a:t>
            </a:r>
            <a:endParaRPr lang="ru-RU" noProof="1" smtClean="0"/>
          </a:p>
          <a:p>
            <a:pPr lvl="2"/>
            <a:r>
              <a:rPr lang="ru-RU" noProof="1" smtClean="0"/>
              <a:t>Третий уровень</a:t>
            </a:r>
            <a:endParaRPr lang="ru-RU" noProof="1" smtClean="0"/>
          </a:p>
          <a:p>
            <a:pPr lvl="3"/>
            <a:r>
              <a:rPr lang="ru-RU" noProof="1" smtClean="0"/>
              <a:t>Четвертый уровень</a:t>
            </a:r>
            <a:endParaRPr lang="ru-RU" noProof="1" smtClean="0"/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14" name="Дата 9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ижний колонтитул 5"/>
          <p:cNvSpPr>
            <a:spLocks noGrp="1"/>
          </p:cNvSpPr>
          <p:nvPr>
            <p:ph type="ftr" sz="quarter" idx="1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4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fld id="{9A0DB2DC-4C9A-4742-B13C-FB6460FD3503}" type="slidenum">
              <a:rPr lang="" altLang="ru-RU" dirty="0">
                <a:latin typeface="Franklin Gothic Book" panose="020B0503020102020204" pitchFamily="34" charset="0"/>
              </a:rPr>
            </a:fld>
            <a:endParaRPr lang="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13" name="Дата 11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r>
              <a:rPr lang="" altLang="ru-RU" dirty="0">
                <a:latin typeface="Franklin Gothic Book" panose="020B0503020102020204" pitchFamily="34" charset="0"/>
              </a:rPr>
              <a:t>Эффективное управление временем и ресурсами.                                                                                            </a:t>
            </a:r>
            <a:fld id="{9A0DB2DC-4C9A-4742-B13C-FB6460FD3503}" type="slidenum">
              <a:rPr lang="" altLang="ru-RU" dirty="0">
                <a:latin typeface="Franklin Gothic Book" panose="020B0503020102020204" pitchFamily="34" charset="0"/>
              </a:rPr>
            </a:fld>
            <a:endParaRPr lang="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fld id="{9A0DB2DC-4C9A-4742-B13C-FB6460FD3503}" type="slidenum">
              <a:rPr lang="" altLang="ru-RU" dirty="0">
                <a:latin typeface="Franklin Gothic Book" panose="020B0503020102020204" pitchFamily="34" charset="0"/>
              </a:rPr>
            </a:fld>
            <a:endParaRPr lang="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  <a:p>
            <a:pPr lvl="1"/>
            <a:r>
              <a:rPr lang="ru-RU" noProof="1" smtClean="0"/>
              <a:t>Второй уровень</a:t>
            </a:r>
            <a:endParaRPr lang="ru-RU" noProof="1" smtClean="0"/>
          </a:p>
          <a:p>
            <a:pPr lvl="2"/>
            <a:r>
              <a:rPr lang="ru-RU" noProof="1" smtClean="0"/>
              <a:t>Третий уровень</a:t>
            </a:r>
            <a:endParaRPr lang="ru-RU" noProof="1" smtClean="0"/>
          </a:p>
          <a:p>
            <a:pPr lvl="3"/>
            <a:r>
              <a:rPr lang="ru-RU" noProof="1" smtClean="0"/>
              <a:t>Четвертый уровень</a:t>
            </a:r>
            <a:endParaRPr lang="ru-RU" noProof="1" smtClean="0"/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2" name="Дата 24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ижний колонтитул 28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fld id="{9A0DB2DC-4C9A-4742-B13C-FB6460FD3503}" type="slidenum">
              <a:rPr lang="" altLang="ru-RU" dirty="0">
                <a:latin typeface="Franklin Gothic Book" panose="020B0503020102020204" pitchFamily="34" charset="0"/>
              </a:rPr>
            </a:fld>
            <a:endParaRPr lang="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noProof="1" smtClean="0"/>
              <a:t>Образец текста</a:t>
            </a:r>
            <a:endParaRPr lang="ru-RU" noProof="1" smtClean="0"/>
          </a:p>
        </p:txBody>
      </p:sp>
      <p:sp>
        <p:nvSpPr>
          <p:cNvPr id="2" name="Дата 6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endParaRPr lang="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30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fld id="{9A0DB2DC-4C9A-4742-B13C-FB6460FD3503}" type="slidenum">
              <a:rPr lang="" altLang="ru-RU" dirty="0">
                <a:latin typeface="Franklin Gothic Book" panose="020B0503020102020204" pitchFamily="34" charset="0"/>
              </a:rPr>
            </a:fld>
            <a:endParaRPr lang="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ru-RU" dirty="0"/>
              <a:t>Образец текста</a:t>
            </a:r>
            <a:endParaRPr lang="ru-RU" altLang="ru-RU" dirty="0"/>
          </a:p>
          <a:p>
            <a:pPr lvl="1"/>
            <a:r>
              <a:rPr lang="ru-RU" altLang="ru-RU" dirty="0"/>
              <a:t>Второй уровень</a:t>
            </a:r>
            <a:endParaRPr lang="ru-RU" altLang="ru-RU" dirty="0"/>
          </a:p>
          <a:p>
            <a:pPr lvl="2"/>
            <a:r>
              <a:rPr lang="ru-RU" altLang="ru-RU" dirty="0"/>
              <a:t>Третий уровень</a:t>
            </a:r>
            <a:endParaRPr lang="ru-RU" altLang="ru-RU" dirty="0"/>
          </a:p>
          <a:p>
            <a:pPr lvl="3"/>
            <a:r>
              <a:rPr lang="ru-RU" altLang="ru-RU" dirty="0"/>
              <a:t>Четвертый уровень</a:t>
            </a:r>
            <a:endParaRPr lang="ru-RU" altLang="ru-RU" dirty="0"/>
          </a:p>
          <a:p>
            <a:pPr lvl="4"/>
            <a:r>
              <a:rPr lang="ru-RU" altLang="ru-RU" dirty="0"/>
              <a:t>Пятый уровень</a:t>
            </a:r>
            <a:endParaRPr lang="en-US" alt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solidFill>
                  <a:srgbClr val="268EA8"/>
                </a:solidFill>
                <a:latin typeface="Franklin Gothic Book" panose="020B0503020102020204" pitchFamily="34" charset="0"/>
                <a:ea typeface="华文楷体"/>
              </a:defRPr>
            </a:lvl1pPr>
          </a:lstStyle>
          <a:p>
            <a:pPr lvl="0" eaLnBrk="1" hangingPunct="1">
              <a:buNone/>
            </a:pPr>
            <a:endParaRPr lang="" altLang="zh-CN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268EA8"/>
                </a:solidFill>
                <a:latin typeface="Franklin Gothic Book" panose="020B0503020102020204" pitchFamily="34" charset="0"/>
                <a:ea typeface="华文楷体"/>
              </a:defRPr>
            </a:lvl1pPr>
          </a:lstStyle>
          <a:p>
            <a:pPr lvl="0" eaLnBrk="1" hangingPunct="1">
              <a:buNone/>
            </a:pPr>
            <a:endParaRPr lang="" altLang="zh-CN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268EA8"/>
                </a:solidFill>
                <a:latin typeface="Franklin Gothic Book" panose="020B05030201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" altLang="ru-RU" dirty="0"/>
            </a:fld>
            <a:endParaRPr lang="" altLang="ru-RU" dirty="0">
              <a:latin typeface="Arial" panose="020B0604020202020204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lvl="0"/>
            <a:r>
              <a:rPr lang="" altLang="zh-CN" dirty="0"/>
              <a:t>Образец заголовка</a:t>
            </a:r>
            <a:endParaRPr lang="" altLang="ru-RU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Прямоугольник с одним вырезанным углом 9"/>
          <p:cNvSpPr/>
          <p:nvPr/>
        </p:nvSpPr>
        <p:spPr>
          <a:xfrm rot="10800000">
            <a:off x="119063" y="115888"/>
            <a:ext cx="8905875" cy="6554788"/>
          </a:xfrm>
          <a:prstGeom prst="snip1Rect">
            <a:avLst/>
          </a:prstGeom>
          <a:solidFill>
            <a:srgbClr val="71CA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5" name="Picture 9" descr="D:\Люда\Л\поздр адрес\бейдж\герб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3525" y="184150"/>
            <a:ext cx="1143000" cy="1411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Заголовок 3"/>
          <p:cNvSpPr>
            <a:spLocks noGrp="1"/>
          </p:cNvSpPr>
          <p:nvPr/>
        </p:nvSpPr>
        <p:spPr>
          <a:xfrm>
            <a:off x="304800" y="2132013"/>
            <a:ext cx="8532813" cy="16160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 eaLnBrk="1" hangingPunct="1"/>
            <a:r>
              <a:rPr lang="ru-RU" altLang="zh-CN" sz="2300" dirty="0">
                <a:latin typeface="Franklin Gothic Medium" panose="020B0603020102020204" pitchFamily="34" charset="0"/>
                <a:ea typeface="隶书"/>
              </a:rPr>
              <a:t>ИНИЦИАТИВНЫЙ ПРОЕКТ</a:t>
            </a:r>
            <a:br>
              <a:rPr lang="ru-RU" altLang="zh-CN" sz="2300" dirty="0">
                <a:latin typeface="Franklin Gothic Medium" panose="020B0603020102020204" pitchFamily="34" charset="0"/>
                <a:ea typeface="隶书"/>
              </a:rPr>
            </a:br>
            <a:r>
              <a:rPr lang="ru-RU" altLang="zh-CN" sz="2300" dirty="0">
                <a:latin typeface="Franklin Gothic Medium" panose="020B0603020102020204" pitchFamily="34" charset="0"/>
                <a:ea typeface="隶书"/>
              </a:rPr>
              <a:t>«Развитие дорожной сети в </a:t>
            </a:r>
            <a:r>
              <a:rPr lang="en-US" altLang="zh-CN" sz="2300" dirty="0">
                <a:latin typeface="Franklin Gothic Medium" panose="020B0603020102020204" pitchFamily="34" charset="0"/>
                <a:ea typeface="隶书"/>
              </a:rPr>
              <a:t>c</a:t>
            </a:r>
            <a:r>
              <a:rPr lang="ru-RU" altLang="zh-CN" sz="2300" dirty="0">
                <a:latin typeface="Franklin Gothic Medium" panose="020B0603020102020204" pitchFamily="34" charset="0"/>
                <a:ea typeface="隶书"/>
              </a:rPr>
              <a:t>. Терехово Валуйского городского округа» </a:t>
            </a:r>
            <a:endParaRPr lang="ru-RU" altLang="zh-CN" sz="2300" dirty="0">
              <a:latin typeface="Franklin Gothic Medium" panose="020B0603020102020204" pitchFamily="34" charset="0"/>
              <a:ea typeface="隶书"/>
            </a:endParaRPr>
          </a:p>
        </p:txBody>
      </p:sp>
      <p:sp>
        <p:nvSpPr>
          <p:cNvPr id="13317" name="TextBox 1"/>
          <p:cNvSpPr txBox="1"/>
          <p:nvPr/>
        </p:nvSpPr>
        <p:spPr>
          <a:xfrm>
            <a:off x="4429125" y="3714750"/>
            <a:ext cx="4611688" cy="2800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ru-RU" altLang="zh-CN" sz="2000" b="1" dirty="0">
                <a:latin typeface="Franklin Gothic Book" panose="020B0503020102020204" pitchFamily="34" charset="0"/>
                <a:ea typeface="华文楷体"/>
              </a:rPr>
              <a:t>Инициатор  проекта:</a:t>
            </a:r>
            <a:endParaRPr lang="ru-RU" altLang="zh-CN" sz="2000" b="1" dirty="0">
              <a:latin typeface="Franklin Gothic Book" panose="020B0503020102020204" pitchFamily="34" charset="0"/>
              <a:ea typeface="华文楷体"/>
            </a:endParaRPr>
          </a:p>
          <a:p>
            <a:r>
              <a:rPr sz="1200" dirty="0">
                <a:latin typeface="Arial" panose="020B0604020202020204" pitchFamily="34" charset="0"/>
              </a:rPr>
              <a:t>1. Щекина Зоя Григорьевна</a:t>
            </a:r>
            <a:endParaRPr sz="1200" dirty="0">
              <a:latin typeface="Arial" panose="020B0604020202020204" pitchFamily="34" charset="0"/>
            </a:endParaRPr>
          </a:p>
          <a:p>
            <a:r>
              <a:rPr sz="1200" dirty="0">
                <a:latin typeface="Arial" panose="020B0604020202020204" pitchFamily="34" charset="0"/>
              </a:rPr>
              <a:t>2. Гуреев Анатолий Гаврилович</a:t>
            </a:r>
            <a:endParaRPr sz="1200" dirty="0">
              <a:latin typeface="Arial" panose="020B0604020202020204" pitchFamily="34" charset="0"/>
            </a:endParaRPr>
          </a:p>
          <a:p>
            <a:r>
              <a:rPr sz="1200" dirty="0">
                <a:latin typeface="Arial" panose="020B0604020202020204" pitchFamily="34" charset="0"/>
              </a:rPr>
              <a:t>3. Савин Савелий Максимович</a:t>
            </a:r>
            <a:endParaRPr sz="1200" dirty="0">
              <a:latin typeface="Arial" panose="020B0604020202020204" pitchFamily="34" charset="0"/>
            </a:endParaRPr>
          </a:p>
          <a:p>
            <a:r>
              <a:rPr sz="1200" dirty="0">
                <a:latin typeface="Arial" panose="020B0604020202020204" pitchFamily="34" charset="0"/>
              </a:rPr>
              <a:t>4. Рудич Владимир Михайлович</a:t>
            </a:r>
            <a:endParaRPr sz="1200" dirty="0">
              <a:latin typeface="Arial" panose="020B0604020202020204" pitchFamily="34" charset="0"/>
            </a:endParaRPr>
          </a:p>
          <a:p>
            <a:r>
              <a:rPr sz="1200" dirty="0">
                <a:latin typeface="Arial" panose="020B0604020202020204" pitchFamily="34" charset="0"/>
              </a:rPr>
              <a:t>5. Крамаренко Зинаида Прохоровна</a:t>
            </a:r>
            <a:endParaRPr sz="1200" dirty="0">
              <a:latin typeface="Arial" panose="020B0604020202020204" pitchFamily="34" charset="0"/>
            </a:endParaRPr>
          </a:p>
          <a:p>
            <a:r>
              <a:rPr sz="1200" dirty="0">
                <a:latin typeface="Arial" panose="020B0604020202020204" pitchFamily="34" charset="0"/>
              </a:rPr>
              <a:t>6. Щекина Лариса Анатольевна</a:t>
            </a:r>
            <a:endParaRPr sz="1200" dirty="0">
              <a:latin typeface="Arial" panose="020B0604020202020204" pitchFamily="34" charset="0"/>
            </a:endParaRPr>
          </a:p>
          <a:p>
            <a:r>
              <a:rPr sz="1200" dirty="0">
                <a:latin typeface="Arial" panose="020B0604020202020204" pitchFamily="34" charset="0"/>
              </a:rPr>
              <a:t>7. Калинина Галина Васильевна</a:t>
            </a:r>
            <a:endParaRPr sz="1200" dirty="0">
              <a:latin typeface="Arial" panose="020B0604020202020204" pitchFamily="34" charset="0"/>
            </a:endParaRPr>
          </a:p>
          <a:p>
            <a:r>
              <a:rPr sz="1200" dirty="0">
                <a:latin typeface="Arial" panose="020B0604020202020204" pitchFamily="34" charset="0"/>
              </a:rPr>
              <a:t>8. Лукашов Александр Степанович</a:t>
            </a:r>
            <a:endParaRPr sz="1200" dirty="0">
              <a:latin typeface="Arial" panose="020B0604020202020204" pitchFamily="34" charset="0"/>
            </a:endParaRPr>
          </a:p>
          <a:p>
            <a:r>
              <a:rPr sz="1200" dirty="0">
                <a:latin typeface="Arial" panose="020B0604020202020204" pitchFamily="34" charset="0"/>
              </a:rPr>
              <a:t>9. Быков Александр Викторович</a:t>
            </a:r>
            <a:endParaRPr sz="1200" dirty="0">
              <a:latin typeface="Arial" panose="020B0604020202020204" pitchFamily="34" charset="0"/>
            </a:endParaRPr>
          </a:p>
          <a:p>
            <a:r>
              <a:rPr sz="1200" dirty="0">
                <a:latin typeface="Arial" panose="020B0604020202020204" pitchFamily="34" charset="0"/>
              </a:rPr>
              <a:t>10. Щекина Надежда Анатольевна</a:t>
            </a:r>
            <a:endParaRPr sz="1200" dirty="0">
              <a:latin typeface="Arial" panose="020B0604020202020204" pitchFamily="34" charset="0"/>
            </a:endParaRPr>
          </a:p>
          <a:p>
            <a:endParaRPr lang="ru-RU" altLang="zh-CN" sz="1200" b="1" dirty="0">
              <a:latin typeface="Franklin Gothic Book" panose="020B0503020102020204" pitchFamily="34" charset="0"/>
              <a:ea typeface="华文楷体"/>
            </a:endParaRPr>
          </a:p>
          <a:p>
            <a:endParaRPr lang="ru-RU" altLang="zh-CN" sz="1200" b="1" dirty="0">
              <a:latin typeface="Franklin Gothic Book" panose="020B0503020102020204" pitchFamily="34" charset="0"/>
              <a:ea typeface="华文楷体"/>
            </a:endParaRPr>
          </a:p>
          <a:p>
            <a:pPr algn="r"/>
            <a:r>
              <a:rPr lang="ru-RU" altLang="zh-CN" sz="1200" b="1" dirty="0">
                <a:latin typeface="Franklin Gothic Book" panose="020B0503020102020204" pitchFamily="34" charset="0"/>
                <a:ea typeface="华文楷体"/>
              </a:rPr>
              <a:t>с. Терехово</a:t>
            </a:r>
            <a:endParaRPr lang="ru-RU" altLang="zh-CN" sz="1200" b="1" dirty="0">
              <a:latin typeface="Franklin Gothic Book" panose="020B0503020102020204" pitchFamily="34" charset="0"/>
              <a:ea typeface="华文楷体"/>
            </a:endParaRPr>
          </a:p>
        </p:txBody>
      </p:sp>
      <p:pic>
        <p:nvPicPr>
          <p:cNvPr id="13318" name="Изображение 13" descr="QRyTgYbp-3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5" y="184150"/>
            <a:ext cx="1262063" cy="1303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9" name="Текстовое поле 1"/>
          <p:cNvSpPr txBox="1"/>
          <p:nvPr/>
        </p:nvSpPr>
        <p:spPr>
          <a:xfrm>
            <a:off x="3478213" y="6289675"/>
            <a:ext cx="2462212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endParaRPr lang="ru-RU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Прямоугольник с одним вырезанным углом 9"/>
          <p:cNvSpPr/>
          <p:nvPr/>
        </p:nvSpPr>
        <p:spPr>
          <a:xfrm>
            <a:off x="133350" y="131763"/>
            <a:ext cx="8905875" cy="6554788"/>
          </a:xfrm>
          <a:prstGeom prst="snip1Rect">
            <a:avLst/>
          </a:prstGeom>
          <a:solidFill>
            <a:srgbClr val="71CA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420" name="Заголовок 1"/>
          <p:cNvSpPr>
            <a:spLocks noGrp="1"/>
          </p:cNvSpPr>
          <p:nvPr>
            <p:ph type="title"/>
          </p:nvPr>
        </p:nvSpPr>
        <p:spPr>
          <a:xfrm>
            <a:off x="142875" y="428625"/>
            <a:ext cx="8634413" cy="644525"/>
          </a:xfrm>
        </p:spPr>
        <p:txBody>
          <a:bodyPr vert="horz" wrap="square" lIns="91440" tIns="45720" rIns="91440" bIns="45720" numCol="1" anchor="ctr" anchorCtr="0" compatLnSpc="1"/>
          <a:p>
            <a:pPr algn="ctr">
              <a:buNone/>
            </a:pPr>
            <a:br>
              <a:rPr lang="ru-RU" altLang="zh-CN" sz="1600" dirty="0">
                <a:solidFill>
                  <a:schemeClr val="tx1"/>
                </a:solidFill>
                <a:ea typeface="隶书"/>
              </a:rPr>
            </a:br>
            <a:br>
              <a:rPr lang="ru-RU" altLang="zh-CN" sz="1600" dirty="0">
                <a:solidFill>
                  <a:schemeClr val="tx1"/>
                </a:solidFill>
                <a:ea typeface="隶书"/>
              </a:rPr>
            </a:br>
            <a:r>
              <a:rPr lang="ru-RU" altLang="zh-CN" sz="1600" dirty="0">
                <a:solidFill>
                  <a:schemeClr val="tx1"/>
                </a:solidFill>
                <a:ea typeface="隶书"/>
              </a:rPr>
              <a:t>Основные данные инициатора проекта</a:t>
            </a:r>
            <a:br>
              <a:rPr lang="ru-RU" altLang="zh-CN" sz="1600" dirty="0">
                <a:solidFill>
                  <a:schemeClr val="tx1"/>
                </a:solidFill>
                <a:ea typeface="隶书"/>
              </a:rPr>
            </a:br>
            <a:br>
              <a:rPr lang="ru-RU" altLang="zh-CN" sz="2000" b="1" dirty="0">
                <a:ea typeface="隶书"/>
              </a:rPr>
            </a:br>
            <a:r>
              <a:rPr lang="ru-RU" altLang="zh-CN" sz="1300" b="1" i="1" dirty="0">
                <a:solidFill>
                  <a:schemeClr val="tx1"/>
                </a:solidFill>
                <a:ea typeface="隶书"/>
              </a:rPr>
              <a:t>ИНИЦИАТОР ПРОЕКТА - </a:t>
            </a:r>
            <a:r>
              <a:rPr lang="ru-RU" altLang="zh-CN" sz="1600" b="1" dirty="0">
                <a:solidFill>
                  <a:schemeClr val="tx1"/>
                </a:solidFill>
                <a:ea typeface="隶书"/>
              </a:rPr>
              <a:t>председатель инициатинвой группы граждан </a:t>
            </a:r>
            <a:br>
              <a:rPr lang="ru-RU" altLang="zh-CN" sz="1600" b="1" dirty="0">
                <a:solidFill>
                  <a:schemeClr val="tx1"/>
                </a:solidFill>
                <a:ea typeface="隶书"/>
              </a:rPr>
            </a:br>
            <a:r>
              <a:rPr lang="ru-RU" altLang="zh-CN" sz="1600" b="1" dirty="0">
                <a:solidFill>
                  <a:schemeClr val="tx1"/>
                </a:solidFill>
                <a:ea typeface="隶书"/>
              </a:rPr>
              <a:t>в количестве 10 человек </a:t>
            </a:r>
            <a:r>
              <a:rPr sz="1600" b="1" dirty="0">
                <a:solidFill>
                  <a:schemeClr val="tx1"/>
                </a:solidFill>
              </a:rPr>
              <a:t>ЩЕКИНА ЗОЯ ГРИГОРЬЕВНА</a:t>
            </a:r>
            <a:br>
              <a:rPr lang="ru-RU" altLang="zh-CN" sz="1300" b="1" dirty="0">
                <a:ea typeface="隶书"/>
              </a:rPr>
            </a:br>
            <a:br>
              <a:rPr lang="ru-RU" altLang="zh-CN" sz="1300" b="1" dirty="0">
                <a:ea typeface="隶书"/>
              </a:rPr>
            </a:br>
            <a:r>
              <a:rPr lang="ru-RU" altLang="zh-CN" sz="1300" b="1" dirty="0">
                <a:solidFill>
                  <a:schemeClr val="tx1"/>
                </a:solidFill>
                <a:ea typeface="隶书"/>
              </a:rPr>
              <a:t>ТИП ОБЩЕСТВЕННОЙ ИНФРАСТРУКТУРЫ, НА КОТОРЫЙ НАПРАВЛЕН ПРОЕКТ –</a:t>
            </a:r>
            <a:br>
              <a:rPr lang="ru-RU" altLang="zh-CN" sz="1300" b="1" dirty="0">
                <a:solidFill>
                  <a:schemeClr val="tx1"/>
                </a:solidFill>
                <a:ea typeface="隶书"/>
              </a:rPr>
            </a:br>
            <a:r>
              <a:rPr lang="ru-RU" altLang="zh-CN" sz="1300" b="1" dirty="0">
                <a:solidFill>
                  <a:schemeClr val="tx1"/>
                </a:solidFill>
                <a:ea typeface="隶书"/>
              </a:rPr>
              <a:t>ОБЪЕКТЫ ДОРОЖНОЙ СЕТИ В ОТНОШЕНИИ АВТОМОБИЛЬНЫХ ДОРОГ МЕСТНОГО ЗНАЧЕНИЯ</a:t>
            </a:r>
            <a:endParaRPr lang="ru-RU" altLang="zh-CN" sz="1300" b="1" dirty="0">
              <a:solidFill>
                <a:schemeClr val="tx1"/>
              </a:solidFill>
              <a:ea typeface="隶书"/>
            </a:endParaRPr>
          </a:p>
        </p:txBody>
      </p:sp>
      <p:sp>
        <p:nvSpPr>
          <p:cNvPr id="14340" name="Текстовое поле 3"/>
          <p:cNvSpPr txBox="1"/>
          <p:nvPr/>
        </p:nvSpPr>
        <p:spPr>
          <a:xfrm>
            <a:off x="323215" y="1844675"/>
            <a:ext cx="8578850" cy="45231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ru-RU" altLang="en-US" sz="1600" i="1" dirty="0">
                <a:latin typeface="Franklin Gothic Book" panose="020B0503020102020204" pitchFamily="34" charset="0"/>
              </a:rPr>
              <a:t>Предварительный расчет  необходимых расходов на реализацию инициативного проекта –</a:t>
            </a:r>
            <a:r>
              <a:rPr lang="ru-RU" altLang="en-US" sz="1600" dirty="0">
                <a:latin typeface="Franklin Gothic Book" panose="020B0503020102020204" pitchFamily="34" charset="0"/>
              </a:rPr>
              <a:t>    </a:t>
            </a:r>
            <a:endParaRPr lang="ru-RU" altLang="en-US" sz="1600" dirty="0">
              <a:latin typeface="Franklin Gothic Book" panose="020B0503020102020204" pitchFamily="34" charset="0"/>
            </a:endParaRPr>
          </a:p>
          <a:p>
            <a:pPr algn="ctr"/>
            <a:r>
              <a:rPr sz="1600" b="1" dirty="0">
                <a:latin typeface="Arial" panose="020B0604020202020204" pitchFamily="34" charset="0"/>
              </a:rPr>
              <a:t>9 829 200 </a:t>
            </a:r>
            <a:r>
              <a:rPr lang="ru-RU" altLang="en-US" sz="1600" b="1" dirty="0">
                <a:latin typeface="Franklin Gothic Book" panose="020B0503020102020204" pitchFamily="34" charset="0"/>
              </a:rPr>
              <a:t>рублей</a:t>
            </a:r>
            <a:endParaRPr lang="ru-RU" altLang="en-US" sz="1600" b="1" dirty="0">
              <a:latin typeface="Franklin Gothic Book" panose="020B0503020102020204" pitchFamily="34" charset="0"/>
            </a:endParaRPr>
          </a:p>
          <a:p>
            <a:r>
              <a:rPr lang="ru-RU" altLang="en-US" sz="1600" i="1" dirty="0">
                <a:latin typeface="Franklin Gothic Book" panose="020B0503020102020204" pitchFamily="34" charset="0"/>
              </a:rPr>
              <a:t>в том числе :</a:t>
            </a:r>
            <a:endParaRPr lang="ru-RU" altLang="en-US" sz="1600" i="1" dirty="0">
              <a:latin typeface="Franklin Gothic Book" panose="020B0503020102020204" pitchFamily="34" charset="0"/>
            </a:endParaRPr>
          </a:p>
          <a:p>
            <a:r>
              <a:rPr lang="ru-RU" altLang="en-US" sz="1600" i="1" dirty="0">
                <a:latin typeface="Franklin Gothic Book" panose="020B0503020102020204" pitchFamily="34" charset="0"/>
              </a:rPr>
              <a:t>средства областного бюджета – </a:t>
            </a:r>
            <a:r>
              <a:rPr sz="1600" b="1" dirty="0">
                <a:latin typeface="Arial" panose="020B0604020202020204" pitchFamily="34" charset="0"/>
              </a:rPr>
              <a:t>9 337 740 </a:t>
            </a:r>
            <a:r>
              <a:rPr lang="ru-RU" altLang="en-US" sz="1600" b="1" dirty="0">
                <a:latin typeface="Franklin Gothic Book" panose="020B0503020102020204" pitchFamily="34" charset="0"/>
              </a:rPr>
              <a:t>рублей</a:t>
            </a:r>
            <a:endParaRPr lang="ru-RU" altLang="en-US" sz="1600" i="1" dirty="0">
              <a:latin typeface="Franklin Gothic Book" panose="020B0503020102020204" pitchFamily="34" charset="0"/>
            </a:endParaRPr>
          </a:p>
          <a:p>
            <a:r>
              <a:rPr lang="ru-RU" altLang="en-US" sz="1600" i="1" dirty="0">
                <a:latin typeface="Franklin Gothic Book" panose="020B0503020102020204" pitchFamily="34" charset="0"/>
              </a:rPr>
              <a:t>средства местного бюджета – </a:t>
            </a:r>
            <a:r>
              <a:rPr sz="1600" b="1" dirty="0">
                <a:latin typeface="Arial" panose="020B0604020202020204" pitchFamily="34" charset="0"/>
              </a:rPr>
              <a:t>491 460 </a:t>
            </a:r>
            <a:r>
              <a:rPr lang="ru-RU" altLang="en-US" sz="1600" b="1" dirty="0">
                <a:latin typeface="Franklin Gothic Book" panose="020B0503020102020204" pitchFamily="34" charset="0"/>
              </a:rPr>
              <a:t>рублей</a:t>
            </a:r>
            <a:endParaRPr lang="ru-RU" altLang="en-US" sz="1600" b="1" dirty="0">
              <a:latin typeface="Franklin Gothic Book" panose="020B0503020102020204" pitchFamily="34" charset="0"/>
            </a:endParaRPr>
          </a:p>
          <a:p>
            <a:endParaRPr lang="ru-RU" altLang="en-US" sz="1600" b="1" dirty="0">
              <a:latin typeface="Franklin Gothic Book" panose="020B0503020102020204" pitchFamily="34" charset="0"/>
            </a:endParaRPr>
          </a:p>
          <a:p>
            <a:r>
              <a:rPr lang="ru-RU" altLang="en-US" sz="1600" i="1" dirty="0">
                <a:latin typeface="Franklin Gothic Book" panose="020B0503020102020204" pitchFamily="34" charset="0"/>
              </a:rPr>
              <a:t>Планируемые сроки реализации проекта</a:t>
            </a:r>
            <a:r>
              <a:rPr lang="ru-RU" altLang="en-US" sz="1600" dirty="0">
                <a:latin typeface="Franklin Gothic Book" panose="020B0503020102020204" pitchFamily="34" charset="0"/>
              </a:rPr>
              <a:t> – </a:t>
            </a:r>
            <a:r>
              <a:rPr lang="ru-RU" altLang="en-US" sz="1600" b="1" dirty="0">
                <a:latin typeface="Franklin Gothic Book" panose="020B0503020102020204" pitchFamily="34" charset="0"/>
              </a:rPr>
              <a:t>01.04.2023 г. - 01.09.2023 г.</a:t>
            </a:r>
            <a:endParaRPr lang="ru-RU" altLang="en-US" sz="1600" b="1" dirty="0">
              <a:latin typeface="Franklin Gothic Book" panose="020B0503020102020204" pitchFamily="34" charset="0"/>
            </a:endParaRPr>
          </a:p>
          <a:p>
            <a:endParaRPr lang="ru-RU" altLang="en-US" sz="1600" b="1" dirty="0">
              <a:latin typeface="Franklin Gothic Book" panose="020B0503020102020204" pitchFamily="34" charset="0"/>
            </a:endParaRPr>
          </a:p>
          <a:p>
            <a:r>
              <a:rPr lang="ru-RU" altLang="en-US" sz="1600" i="1" dirty="0">
                <a:latin typeface="Franklin Gothic Book" panose="020B0503020102020204" pitchFamily="34" charset="0"/>
              </a:rPr>
              <a:t>Трудовое участие заинтересованных в реализации проекта лиц – </a:t>
            </a:r>
            <a:endParaRPr lang="ru-RU" altLang="en-US" sz="1600" i="1" dirty="0">
              <a:latin typeface="Franklin Gothic Book" panose="020B0503020102020204" pitchFamily="34" charset="0"/>
            </a:endParaRPr>
          </a:p>
          <a:p>
            <a:r>
              <a:rPr sz="1600" dirty="0">
                <a:latin typeface="Arial" panose="020B0604020202020204" pitchFamily="34" charset="0"/>
              </a:rPr>
              <a:t>Организация и проведение субботников по наведению санитарно-экологического порядка  и покосу сорной растительности в месте проведения строительных работ </a:t>
            </a:r>
            <a:r>
              <a:rPr lang="ru-RU" altLang="en-US" sz="1600" dirty="0">
                <a:latin typeface="Franklin Gothic Book" panose="020B0503020102020204" pitchFamily="34" charset="0"/>
              </a:rPr>
              <a:t>.</a:t>
            </a:r>
            <a:endParaRPr lang="ru-RU" altLang="en-US" sz="1600" dirty="0">
              <a:latin typeface="Franklin Gothic Book" panose="020B0503020102020204" pitchFamily="34" charset="0"/>
            </a:endParaRPr>
          </a:p>
          <a:p>
            <a:endParaRPr lang="ru-RU" altLang="en-US" sz="1600" dirty="0">
              <a:latin typeface="Franklin Gothic Book" panose="020B0503020102020204" pitchFamily="34" charset="0"/>
            </a:endParaRPr>
          </a:p>
          <a:p>
            <a:r>
              <a:rPr lang="ru-RU" altLang="en-US" sz="1600" i="1" dirty="0">
                <a:latin typeface="Franklin Gothic Book" panose="020B0503020102020204" pitchFamily="34" charset="0"/>
              </a:rPr>
              <a:t>Часть территории Валуйского городского округа, на которой планируется реализовать  инициативный проект</a:t>
            </a:r>
            <a:r>
              <a:rPr lang="ru-RU" altLang="en-US" sz="1600" dirty="0">
                <a:latin typeface="Franklin Gothic Book" panose="020B0503020102020204" pitchFamily="34" charset="0"/>
              </a:rPr>
              <a:t> - населенный пункт село Терехово</a:t>
            </a:r>
            <a:endParaRPr lang="ru-RU" altLang="en-US" sz="1600" dirty="0">
              <a:latin typeface="Franklin Gothic Book" panose="020B0503020102020204" pitchFamily="34" charset="0"/>
            </a:endParaRPr>
          </a:p>
          <a:p>
            <a:endParaRPr lang="ru-RU" altLang="en-US" sz="1600" dirty="0">
              <a:latin typeface="Franklin Gothic Book" panose="020B0503020102020204" pitchFamily="34" charset="0"/>
            </a:endParaRPr>
          </a:p>
          <a:p>
            <a:r>
              <a:rPr lang="ru-RU" altLang="en-US" sz="1600" i="1" dirty="0">
                <a:latin typeface="Franklin Gothic Book" panose="020B0503020102020204" pitchFamily="34" charset="0"/>
              </a:rPr>
              <a:t>Обоснование предложений по решению указанной проблемы – </a:t>
            </a:r>
            <a:r>
              <a:rPr lang="ru-RU" altLang="en-US" sz="1600" dirty="0">
                <a:latin typeface="Franklin Gothic Book" panose="020B0503020102020204" pitchFamily="34" charset="0"/>
              </a:rPr>
              <a:t>асфальтирование 3-х переулков общей протяженностью 0,6 км</a:t>
            </a:r>
            <a:endParaRPr lang="ru-RU" altLang="en-US" sz="1600" i="1" dirty="0">
              <a:latin typeface="Franklin Gothic Book" panose="020B0503020102020204" pitchFamily="34" charset="0"/>
            </a:endParaRPr>
          </a:p>
          <a:p>
            <a:pPr algn="just"/>
            <a:endParaRPr lang="ru-RU" altLang="zh-CN" sz="1600" dirty="0">
              <a:latin typeface="Arial" panose="020B0604020202020204" pitchFamily="34" charset="0"/>
              <a:ea typeface="华文楷体"/>
            </a:endParaRPr>
          </a:p>
        </p:txBody>
      </p:sp>
      <p:sp>
        <p:nvSpPr>
          <p:cNvPr id="14341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8643938" y="6454775"/>
            <a:ext cx="347662" cy="403225"/>
          </a:xfrm>
          <a:noFill/>
          <a:ln>
            <a:noFill/>
          </a:ln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Font typeface="Wingdings 2" panose="05020102010507070707" pitchFamily="18" charset="2"/>
            </a:pPr>
            <a:fld id="{9A0DB2DC-4C9A-4742-B13C-FB6460FD3503}" type="slidenum">
              <a:rPr lang="" altLang="zh-CN" sz="1400" b="1" dirty="0">
                <a:solidFill>
                  <a:srgbClr val="23263C"/>
                </a:solidFill>
                <a:latin typeface="Franklin Gothic Book" panose="020B0503020102020204" pitchFamily="34" charset="0"/>
                <a:ea typeface="华文楷体"/>
              </a:rPr>
            </a:fld>
            <a:endParaRPr lang="" altLang="zh-CN" sz="1400" b="1" dirty="0">
              <a:solidFill>
                <a:srgbClr val="23263C"/>
              </a:solidFill>
              <a:latin typeface="Franklin Gothic Book" panose="020B0503020102020204" pitchFamily="34" charset="0"/>
              <a:ea typeface="华文楷体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Прямоугольник с одним вырезанным углом 9"/>
          <p:cNvSpPr/>
          <p:nvPr/>
        </p:nvSpPr>
        <p:spPr>
          <a:xfrm>
            <a:off x="0" y="142875"/>
            <a:ext cx="8905875" cy="6554788"/>
          </a:xfrm>
          <a:prstGeom prst="snip1Rect">
            <a:avLst/>
          </a:prstGeom>
          <a:solidFill>
            <a:srgbClr val="71CA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>
              <a:buNone/>
            </a:pPr>
            <a:endParaRPr lang="ru-RU" altLang="zh-CN" sz="1300" dirty="0">
              <a:solidFill>
                <a:srgbClr val="000000"/>
              </a:solidFill>
              <a:latin typeface="Arial" panose="020B0604020202020204" pitchFamily="34" charset="0"/>
              <a:ea typeface="华文楷体"/>
            </a:endParaRPr>
          </a:p>
          <a:p>
            <a:pPr lvl="0" algn="just">
              <a:buNone/>
            </a:pPr>
            <a:endParaRPr lang="ru-RU" altLang="zh-CN" sz="1300" dirty="0">
              <a:solidFill>
                <a:srgbClr val="000000"/>
              </a:solidFill>
              <a:latin typeface="Arial" panose="020B0604020202020204" pitchFamily="34" charset="0"/>
              <a:ea typeface="华文楷体"/>
            </a:endParaRPr>
          </a:p>
          <a:p>
            <a:pPr lvl="0" algn="just">
              <a:buNone/>
            </a:pPr>
            <a:endParaRPr lang="ru-RU" altLang="zh-CN" sz="1300" dirty="0">
              <a:solidFill>
                <a:srgbClr val="000000"/>
              </a:solidFill>
              <a:latin typeface="Arial" panose="020B0604020202020204" pitchFamily="34" charset="0"/>
              <a:ea typeface="华文楷体"/>
            </a:endParaRPr>
          </a:p>
          <a:p>
            <a:pPr lvl="0" algn="just">
              <a:buNone/>
            </a:pPr>
            <a:endParaRPr lang="ru-RU" altLang="zh-CN" sz="1300" dirty="0">
              <a:solidFill>
                <a:srgbClr val="000000"/>
              </a:solidFill>
              <a:latin typeface="Arial" panose="020B0604020202020204" pitchFamily="34" charset="0"/>
              <a:ea typeface="华文楷体"/>
            </a:endParaRPr>
          </a:p>
          <a:p>
            <a:pPr lvl="0" algn="just">
              <a:buNone/>
            </a:pPr>
            <a:endParaRPr lang="ru-RU" altLang="zh-CN" sz="1300" dirty="0">
              <a:solidFill>
                <a:srgbClr val="000000"/>
              </a:solidFill>
              <a:latin typeface="Arial" panose="020B0604020202020204" pitchFamily="34" charset="0"/>
              <a:ea typeface="华文楷体"/>
            </a:endParaRPr>
          </a:p>
          <a:p>
            <a:pPr lvl="0" algn="just">
              <a:buNone/>
            </a:pPr>
            <a:endParaRPr lang="ru-RU" altLang="zh-CN" sz="1300" dirty="0">
              <a:solidFill>
                <a:srgbClr val="000000"/>
              </a:solidFill>
              <a:latin typeface="Arial" panose="020B0604020202020204" pitchFamily="34" charset="0"/>
              <a:ea typeface="华文楷体"/>
            </a:endParaRPr>
          </a:p>
          <a:p>
            <a:pPr lvl="0" algn="just">
              <a:buNone/>
            </a:pPr>
            <a:endParaRPr lang="ru-RU" altLang="zh-CN" sz="1300" dirty="0">
              <a:solidFill>
                <a:srgbClr val="000000"/>
              </a:solidFill>
              <a:latin typeface="Arial" panose="020B0604020202020204" pitchFamily="34" charset="0"/>
              <a:ea typeface="华文楷体"/>
            </a:endParaRPr>
          </a:p>
          <a:p>
            <a:pPr lvl="0" algn="just">
              <a:buNone/>
            </a:pPr>
            <a:endParaRPr lang="ru-RU" altLang="zh-CN" sz="1300" dirty="0">
              <a:solidFill>
                <a:srgbClr val="000000"/>
              </a:solidFill>
              <a:latin typeface="Arial" panose="020B0604020202020204" pitchFamily="34" charset="0"/>
              <a:ea typeface="华文楷体"/>
            </a:endParaRPr>
          </a:p>
          <a:p>
            <a:pPr lvl="0" algn="just">
              <a:buNone/>
            </a:pPr>
            <a:endParaRPr lang="ru-RU" altLang="zh-CN" sz="1300" dirty="0">
              <a:solidFill>
                <a:srgbClr val="000000"/>
              </a:solidFill>
              <a:latin typeface="Arial" panose="020B0604020202020204" pitchFamily="34" charset="0"/>
              <a:ea typeface="华文楷体"/>
            </a:endParaRPr>
          </a:p>
          <a:p>
            <a:pPr lvl="0" algn="just">
              <a:buNone/>
            </a:pPr>
            <a:endParaRPr lang="ru-RU" altLang="zh-CN" sz="1300" dirty="0">
              <a:solidFill>
                <a:srgbClr val="000000"/>
              </a:solidFill>
              <a:latin typeface="Arial" panose="020B0604020202020204" pitchFamily="34" charset="0"/>
              <a:ea typeface="华文楷体"/>
            </a:endParaRPr>
          </a:p>
          <a:p>
            <a:pPr lvl="0" algn="just">
              <a:buNone/>
            </a:pPr>
            <a:endParaRPr lang="ru-RU" altLang="zh-CN" sz="1300" dirty="0">
              <a:solidFill>
                <a:srgbClr val="000000"/>
              </a:solidFill>
              <a:latin typeface="Arial" panose="020B0604020202020204" pitchFamily="34" charset="0"/>
              <a:ea typeface="华文楷体"/>
            </a:endParaRPr>
          </a:p>
          <a:p>
            <a:pPr lvl="0" algn="just">
              <a:buNone/>
            </a:pPr>
            <a:endParaRPr lang="ru-RU" altLang="zh-CN" sz="1300" dirty="0">
              <a:solidFill>
                <a:srgbClr val="000000"/>
              </a:solidFill>
              <a:latin typeface="Arial" panose="020B0604020202020204" pitchFamily="34" charset="0"/>
              <a:ea typeface="华文楷体"/>
            </a:endParaRPr>
          </a:p>
          <a:p>
            <a:pPr lvl="0" algn="just">
              <a:buNone/>
            </a:pPr>
            <a:endParaRPr lang="ru-RU" altLang="zh-CN" sz="1300" dirty="0">
              <a:solidFill>
                <a:srgbClr val="000000"/>
              </a:solidFill>
              <a:latin typeface="Arial" panose="020B0604020202020204" pitchFamily="34" charset="0"/>
              <a:ea typeface="华文楷体"/>
            </a:endParaRPr>
          </a:p>
          <a:p>
            <a:pPr lvl="0" algn="just">
              <a:buNone/>
            </a:pPr>
            <a:endParaRPr lang="ru-RU" altLang="zh-CN" sz="1300" dirty="0">
              <a:solidFill>
                <a:srgbClr val="000000"/>
              </a:solidFill>
              <a:latin typeface="Arial" panose="020B0604020202020204" pitchFamily="34" charset="0"/>
              <a:ea typeface="华文楷体"/>
            </a:endParaRPr>
          </a:p>
          <a:p>
            <a:pPr lvl="0" algn="just">
              <a:buNone/>
            </a:pPr>
            <a:endParaRPr lang="ru-RU" altLang="zh-CN" sz="1300" dirty="0">
              <a:solidFill>
                <a:srgbClr val="000000"/>
              </a:solidFill>
              <a:latin typeface="Arial" panose="020B0604020202020204" pitchFamily="34" charset="0"/>
              <a:ea typeface="华文楷体"/>
            </a:endParaRPr>
          </a:p>
        </p:txBody>
      </p:sp>
      <p:sp>
        <p:nvSpPr>
          <p:cNvPr id="15363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8675688" y="6381750"/>
            <a:ext cx="347662" cy="260350"/>
          </a:xfrm>
          <a:noFill/>
          <a:ln>
            <a:noFill/>
          </a:ln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Font typeface="Wingdings 2" panose="05020102010507070707" pitchFamily="18" charset="2"/>
            </a:pPr>
            <a:fld id="{9A0DB2DC-4C9A-4742-B13C-FB6460FD3503}" type="slidenum">
              <a:rPr lang="" altLang="zh-CN" sz="1400" b="1" dirty="0">
                <a:solidFill>
                  <a:srgbClr val="23263C"/>
                </a:solidFill>
                <a:latin typeface="Franklin Gothic Book" panose="020B0503020102020204" pitchFamily="34" charset="0"/>
                <a:ea typeface="华文楷体"/>
              </a:rPr>
            </a:fld>
            <a:endParaRPr lang="" altLang="zh-CN" sz="1400" b="1" dirty="0">
              <a:solidFill>
                <a:srgbClr val="23263C"/>
              </a:solidFill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364" name="AutoShape 19" descr="https://i.ytimg.com/vi/bBEM-xAebeI/maxresdefault.jpg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5" name="AutoShape 2" descr="C:\Users\%D0%9D%D0%B0%D1%82%D0%B0%D0%BB%D1%8C%D1%8F\Downloads\%D0%B8%D0%BD%D1%82%D0%B5%D1%80%D0%BD%D0%B5%D1%823.webp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AutoShape 4" descr="C:\Users\%D0%9D%D0%B0%D1%82%D0%B0%D0%BB%D1%8C%D1%8F\Downloads\%D0%B8%D0%BD%D1%82%D0%B5%D1%80%D0%BD%D0%B5%D1%823.webp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7" name="AutoShape 6" descr="интернет3.webp (1024×683)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20" name="Заголовок 1"/>
          <p:cNvSpPr>
            <a:spLocks noGrp="1"/>
          </p:cNvSpPr>
          <p:nvPr>
            <p:ph type="title"/>
          </p:nvPr>
        </p:nvSpPr>
        <p:spPr>
          <a:xfrm>
            <a:off x="755650" y="684213"/>
            <a:ext cx="3402013" cy="500063"/>
          </a:xfrm>
        </p:spPr>
        <p:txBody>
          <a:bodyPr vert="horz"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隶书"/>
              </a:rPr>
              <a:t>Ситуация «Как есть»</a:t>
            </a:r>
            <a:br>
              <a:rPr kumimoji="0" lang="ru-RU" altLang="zh-C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隶书"/>
              </a:rPr>
            </a:br>
            <a:endParaRPr kumimoji="0" lang="ru-RU" altLang="zh-CN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隶书"/>
            </a:endParaRPr>
          </a:p>
        </p:txBody>
      </p:sp>
      <p:sp>
        <p:nvSpPr>
          <p:cNvPr id="15369" name="TextBox 21"/>
          <p:cNvSpPr txBox="1"/>
          <p:nvPr/>
        </p:nvSpPr>
        <p:spPr>
          <a:xfrm>
            <a:off x="6227763" y="4508500"/>
            <a:ext cx="185737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54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71" name="TextBox 1"/>
          <p:cNvSpPr txBox="1"/>
          <p:nvPr/>
        </p:nvSpPr>
        <p:spPr>
          <a:xfrm>
            <a:off x="155575" y="4652645"/>
            <a:ext cx="8635365" cy="20612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/>
            <a:r>
              <a:rPr lang="ru-RU" altLang="zh-CN" sz="1600" dirty="0">
                <a:ea typeface="华文楷体"/>
                <a:sym typeface="+mn-ea"/>
              </a:rPr>
              <a:t>В селе Терехово зарегистрировано и постоянно проживает 67 человека, из них 38 человек пенсионного возраста. Из 3- х улиц села твердое дорожное покрытие имеет только одна улица – Центральная.</a:t>
            </a:r>
            <a:endParaRPr lang="ru-RU" altLang="zh-CN" sz="1600" dirty="0">
              <a:latin typeface="Arial" panose="020B0604020202020204" pitchFamily="34" charset="0"/>
              <a:ea typeface="华文楷体"/>
            </a:endParaRPr>
          </a:p>
          <a:p>
            <a:pPr algn="just"/>
            <a:r>
              <a:rPr lang="ru-RU" altLang="zh-CN" sz="1600" dirty="0">
                <a:ea typeface="华文楷体"/>
                <a:sym typeface="+mn-ea"/>
              </a:rPr>
              <a:t>При неблагоприятных погодных условиях люди, проживающие на улицах, имеющих грунтовые дороги, оказываются «отрезанными» от внешнего мира. </a:t>
            </a:r>
            <a:r>
              <a:rPr sz="1600" dirty="0">
                <a:sym typeface="+mn-ea"/>
              </a:rPr>
              <a:t>Неудовлетворительное состояние дорог затрудняет проезд экстренных служб, что  создает угрозу безопасности жизни и здоровья жителей села</a:t>
            </a:r>
            <a:r>
              <a:rPr lang="ru-RU" altLang="zh-CN" sz="1600" dirty="0">
                <a:ea typeface="华文楷体"/>
                <a:sym typeface="+mn-ea"/>
              </a:rPr>
              <a:t>, а в селе проживает много людей пожилого возраста, которым может потребоваться экстренная помощь </a:t>
            </a:r>
            <a:endParaRPr lang="ru-RU" altLang="ru-RU" sz="1600" dirty="0">
              <a:latin typeface="Arial" panose="020B0604020202020204" pitchFamily="34" charset="0"/>
            </a:endParaRPr>
          </a:p>
        </p:txBody>
      </p:sp>
      <p:pic>
        <p:nvPicPr>
          <p:cNvPr id="15372" name="Picture 14" descr="D:\Рабочий стол\Мои документы\проект\Бюджетное инициатирования\Проект дороги Терехово\IMG-20220719-WA0003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6213" y="937578"/>
            <a:ext cx="2428875" cy="3714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73" name="Picture 15" descr="D:\Рабочий стол\Мои документы\проект\Бюджетное инициатирования\Проект дороги Терехово\IMG-20220719-WA0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458" y="937578"/>
            <a:ext cx="2768600" cy="36909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74" name="Picture 16" descr="D:\Рабочий стол\Мои документы\проект\Бюджетное инициатирования\Проект дороги Терехово\IMG-20220719-WA00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3573" y="937578"/>
            <a:ext cx="2768600" cy="36909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Прямоугольник с одним вырезанным углом 9"/>
          <p:cNvSpPr/>
          <p:nvPr/>
        </p:nvSpPr>
        <p:spPr>
          <a:xfrm>
            <a:off x="0" y="0"/>
            <a:ext cx="8905875" cy="6554788"/>
          </a:xfrm>
          <a:prstGeom prst="snip1Rect">
            <a:avLst/>
          </a:prstGeom>
          <a:solidFill>
            <a:srgbClr val="71CA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387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8604250" y="6308725"/>
            <a:ext cx="347663" cy="260350"/>
          </a:xfrm>
          <a:noFill/>
          <a:ln>
            <a:noFill/>
          </a:ln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Font typeface="Wingdings 2" panose="05020102010507070707" pitchFamily="18" charset="2"/>
            </a:pPr>
            <a:fld id="{9A0DB2DC-4C9A-4742-B13C-FB6460FD3503}" type="slidenum">
              <a:rPr lang="" altLang="zh-CN" sz="1400" b="1" dirty="0">
                <a:solidFill>
                  <a:srgbClr val="23263C"/>
                </a:solidFill>
                <a:latin typeface="Franklin Gothic Book" panose="020B0503020102020204" pitchFamily="34" charset="0"/>
                <a:ea typeface="华文楷体"/>
              </a:rPr>
            </a:fld>
            <a:endParaRPr lang="" altLang="zh-CN" sz="1400" b="1" dirty="0">
              <a:solidFill>
                <a:srgbClr val="23263C"/>
              </a:solidFill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6388" name="AutoShape 19" descr="https://i.ytimg.com/vi/bBEM-xAebeI/maxresdefault.jpg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AutoShape 2" descr="C:\Users\%D0%9D%D0%B0%D1%82%D0%B0%D0%BB%D1%8C%D1%8F\Downloads\%D0%B8%D0%BD%D1%82%D0%B5%D1%80%D0%BD%D0%B5%D1%823.webp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AutoShape 4" descr="C:\Users\%D0%9D%D0%B0%D1%82%D0%B0%D0%BB%D1%8C%D1%8F\Downloads\%D0%B8%D0%BD%D1%82%D0%B5%D1%80%D0%BD%D0%B5%D1%823.webp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1" name="AutoShape 6" descr="интернет3.webp (1024×683)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20" name="Заголовок 1"/>
          <p:cNvSpPr>
            <a:spLocks noGrp="1"/>
          </p:cNvSpPr>
          <p:nvPr>
            <p:ph type="title"/>
          </p:nvPr>
        </p:nvSpPr>
        <p:spPr>
          <a:xfrm>
            <a:off x="134938" y="579438"/>
            <a:ext cx="8634413" cy="500063"/>
          </a:xfrm>
        </p:spPr>
        <p:txBody>
          <a:bodyPr vert="horz"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隶书"/>
              </a:rPr>
              <a:t>Ситуация «Как будет»</a:t>
            </a:r>
            <a:br>
              <a:rPr kumimoji="0" lang="ru-RU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隶书"/>
              </a:rPr>
            </a:br>
            <a:endParaRPr kumimoji="0" lang="ru-RU" altLang="zh-CN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隶书"/>
            </a:endParaRPr>
          </a:p>
        </p:txBody>
      </p:sp>
      <p:sp>
        <p:nvSpPr>
          <p:cNvPr id="16393" name="TextBox 21"/>
          <p:cNvSpPr txBox="1"/>
          <p:nvPr/>
        </p:nvSpPr>
        <p:spPr>
          <a:xfrm>
            <a:off x="6227763" y="4508500"/>
            <a:ext cx="185737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54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95" name="TextBox 4"/>
          <p:cNvSpPr txBox="1"/>
          <p:nvPr/>
        </p:nvSpPr>
        <p:spPr>
          <a:xfrm>
            <a:off x="252413" y="5086350"/>
            <a:ext cx="8658225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ru-RU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en-US" sz="1600" b="1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 рамках реализации проекта планируется провести строительство автомобильных дорог с твердым дорожным покрытием, протяженностью 0,6 км. Тем самым будут созданы удобные, </a:t>
            </a:r>
            <a:r>
              <a:rPr sz="1600" b="1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комфортных условий для передвижения внутри </a:t>
            </a:r>
            <a:r>
              <a:rPr lang="ru-RU" sz="1600" b="1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населенного пункта</a:t>
            </a:r>
            <a:r>
              <a:rPr sz="1600" b="1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 в любое время суток</a:t>
            </a:r>
            <a:endParaRPr lang="ru-RU" altLang="en-US" sz="1600" b="1" dirty="0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algn="ctr"/>
            <a:endParaRPr lang="ru-RU" altLang="ru-RU" sz="1600" dirty="0">
              <a:latin typeface="Franklin Gothic Book" panose="020B0503020102020204" pitchFamily="34" charset="0"/>
              <a:ea typeface="Times New Roman" panose="02020603050405020304" pitchFamily="18" charset="0"/>
              <a:cs typeface="Franklin Gothic Book" panose="020B0503020102020204" pitchFamily="34" charset="0"/>
            </a:endParaRPr>
          </a:p>
        </p:txBody>
      </p:sp>
      <p:pic>
        <p:nvPicPr>
          <p:cNvPr id="16396" name="Picture 13" descr="C:\Users\Принцевка\Downloads\Di1wk2QX4AAdWfZ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43063" y="1071563"/>
            <a:ext cx="5757862" cy="38433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Прямоугольник с одним вырезанным углом 9"/>
          <p:cNvSpPr/>
          <p:nvPr/>
        </p:nvSpPr>
        <p:spPr>
          <a:xfrm>
            <a:off x="133350" y="131763"/>
            <a:ext cx="8905875" cy="6554788"/>
          </a:xfrm>
          <a:prstGeom prst="snip1Rect">
            <a:avLst/>
          </a:prstGeom>
          <a:solidFill>
            <a:srgbClr val="71CA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411" name="Текстовое поле 3"/>
          <p:cNvSpPr txBox="1"/>
          <p:nvPr/>
        </p:nvSpPr>
        <p:spPr>
          <a:xfrm>
            <a:off x="344488" y="2708275"/>
            <a:ext cx="84836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ru-RU" altLang="en-US" sz="3600" b="1" dirty="0">
                <a:latin typeface="Franklin Gothic Book" panose="020B0503020102020204" pitchFamily="34" charset="0"/>
              </a:rPr>
              <a:t>СПАСИБО ЗА ВНИМАНИЕ</a:t>
            </a:r>
            <a:r>
              <a:rPr lang="ru-RU" altLang="en-US" sz="3600" dirty="0">
                <a:latin typeface="Franklin Gothic Book" panose="020B0503020102020204" pitchFamily="34" charset="0"/>
              </a:rPr>
              <a:t>!</a:t>
            </a:r>
            <a:endParaRPr lang="ru-RU" altLang="en-US" sz="3600" dirty="0">
              <a:latin typeface="Franklin Gothic Book" panose="020B0503020102020204" pitchFamily="34" charset="0"/>
            </a:endParaRPr>
          </a:p>
          <a:p>
            <a:endParaRPr lang="ru-RU" altLang="en-US" sz="3600" dirty="0">
              <a:latin typeface="Arial" panose="020B0604020202020204" pitchFamily="34" charset="0"/>
            </a:endParaRPr>
          </a:p>
        </p:txBody>
      </p:sp>
      <p:sp>
        <p:nvSpPr>
          <p:cNvPr id="17412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8604250" y="6308725"/>
            <a:ext cx="347663" cy="260350"/>
          </a:xfrm>
          <a:noFill/>
          <a:ln>
            <a:noFill/>
          </a:ln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Font typeface="Wingdings 2" panose="05020102010507070707" pitchFamily="18" charset="2"/>
            </a:pPr>
            <a:fld id="{9A0DB2DC-4C9A-4742-B13C-FB6460FD3503}" type="slidenum">
              <a:rPr lang="" altLang="zh-CN" sz="1400" b="1" dirty="0">
                <a:solidFill>
                  <a:srgbClr val="23263C"/>
                </a:solidFill>
                <a:latin typeface="Franklin Gothic Book" panose="020B0503020102020204" pitchFamily="34" charset="0"/>
                <a:ea typeface="华文楷体"/>
              </a:rPr>
            </a:fld>
            <a:endParaRPr lang="" altLang="zh-CN" sz="1400" b="1" dirty="0">
              <a:solidFill>
                <a:srgbClr val="23263C"/>
              </a:solidFill>
              <a:latin typeface="Franklin Gothic Book" panose="020B0503020102020204" pitchFamily="34" charset="0"/>
              <a:ea typeface="华文楷体"/>
            </a:endParaRPr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00206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2299</Words>
  <Application>WPS Presentation</Application>
  <PresentationFormat/>
  <Paragraphs>81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9" baseType="lpstr">
      <vt:lpstr>Arial</vt:lpstr>
      <vt:lpstr>SimSun</vt:lpstr>
      <vt:lpstr>Wingdings</vt:lpstr>
      <vt:lpstr>Franklin Gothic Medium</vt:lpstr>
      <vt:lpstr>Franklin Gothic Book</vt:lpstr>
      <vt:lpstr>Wingdings 2</vt:lpstr>
      <vt:lpstr>Calibri</vt:lpstr>
      <vt:lpstr>华文楷体</vt:lpstr>
      <vt:lpstr>Arial Unicode MS</vt:lpstr>
      <vt:lpstr>隶书</vt:lpstr>
      <vt:lpstr>Times New Roman</vt:lpstr>
      <vt:lpstr>Wingdings 2</vt:lpstr>
      <vt:lpstr>Microsoft YaHei</vt:lpstr>
      <vt:lpstr>Трек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1</cp:lastModifiedBy>
  <cp:revision>1213</cp:revision>
  <cp:lastPrinted>2018-11-21T07:19:00Z</cp:lastPrinted>
  <dcterms:created xsi:type="dcterms:W3CDTF">2010-02-20T13:06:00Z</dcterms:created>
  <dcterms:modified xsi:type="dcterms:W3CDTF">2022-07-20T05:18:24Z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1049-11.2.0.11191</vt:lpwstr>
  </property>
  <property fmtid="{D5CDD505-2E9C-101B-9397-08002B2CF9AE}" pid="3" name="ICV">
    <vt:lpwstr>6264E935AE664232A4E4FE4E11133443</vt:lpwstr>
  </property>
</Properties>
</file>