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9"/>
  </p:handoutMasterIdLst>
  <p:sldIdLst>
    <p:sldId id="648" r:id="rId4"/>
    <p:sldId id="721" r:id="rId6"/>
    <p:sldId id="717" r:id="rId7"/>
    <p:sldId id="720" r:id="rId8"/>
  </p:sldIdLst>
  <p:sldSz cx="9144000" cy="6858000" type="screen4x3"/>
  <p:notesSz cx="6858000" cy="9947275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8"/>
    <p:restoredTop sz="92185"/>
  </p:normalViewPr>
  <p:slideViewPr>
    <p:cSldViewPr showGuides="1">
      <p:cViewPr varScale="1">
        <p:scale>
          <a:sx n="107" d="100"/>
          <a:sy n="107" d="100"/>
        </p:scale>
        <p:origin x="1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DA0B01-7790-44A3-904E-62C34958BF6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733" tIns="45867" rIns="91733" bIns="45867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86BC72-9C38-4F18-972D-4F50940B2D1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BAD582-B222-4462-902F-6A12BFAD22E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7" rIns="91733" bIns="4586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5988"/>
            <a:ext cx="5486400" cy="4475163"/>
          </a:xfrm>
          <a:prstGeom prst="rect">
            <a:avLst/>
          </a:prstGeom>
        </p:spPr>
        <p:txBody>
          <a:bodyPr vert="horz" lIns="91733" tIns="45867" rIns="91733" bIns="45867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733" tIns="45867" rIns="91733" bIns="45867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35E408-8C42-47A0-A46E-E6392536643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xfrm>
            <a:off x="685800" y="4725988"/>
            <a:ext cx="5486400" cy="4475162"/>
          </a:xfrm>
          <a:noFill/>
          <a:ln>
            <a:noFill/>
          </a:ln>
        </p:spPr>
        <p:txBody>
          <a:bodyPr wrap="square" lIns="91733" tIns="45867" rIns="91733" bIns="45867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638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</a:ln>
        </p:spPr>
        <p:txBody>
          <a:bodyPr lIns="91733" tIns="45867" rIns="91733" bIns="45867" anchor="b" anchorCtr="0"/>
          <a:p>
            <a:pPr lvl="0" algn="r" eaLnBrk="1" hangingPunct="1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11BE4A-6558-4ABD-A3AB-6AF21BD5909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98ED30-BCB1-4DAF-8468-236015B605F4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3BCB0C-B51D-4064-9D49-512808B95B0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46576E-B926-48D0-8B06-4A8B39EFE5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3FD149-29AB-4041-BD02-D8D5B87070C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D3EF5D-E2D7-47C9-A1A8-22D4BBB872E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11BE4A-6558-4ABD-A3AB-6AF21BD5909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98ED30-BCB1-4DAF-8468-236015B605F4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678ED-7A40-426C-B531-755F87030C1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AF9D1-D435-489B-B9B6-0BF56ECFC8C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93E44C-ED14-4B81-BDF7-8EC279273C3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5C52F2-8001-4179-8F19-E577C0AB18B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2CCD57-E4CB-49E6-8FE2-585268295E9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B78F2B-AF19-480B-BC7A-C8885E62F3A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7B7138-0B16-41CF-BD32-EDA3F553666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87CC9B-4A65-44CE-B10D-3B3BA03B63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5A37A3-1483-44A5-938F-5B29CD6FE44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r>
              <a:rPr lang="ru-RU" altLang="ru-RU" dirty="0">
                <a:solidFill>
                  <a:srgbClr val="268EA8"/>
                </a:solidFill>
                <a:latin typeface="Franklin Gothic Book" panose="020B05030201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dirty="0">
                <a:solidFill>
                  <a:srgbClr val="268EA8"/>
                </a:solidFill>
                <a:latin typeface="Franklin Gothic Book" panose="020B0503020102020204" pitchFamily="34" charset="0"/>
              </a:rPr>
            </a:fld>
            <a:endParaRPr lang="ru-RU" altLang="ru-RU" dirty="0">
              <a:solidFill>
                <a:srgbClr val="268EA8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9B6710-B281-479E-BDAB-9DD25AF3DE8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CAAEE-F3BE-4E0B-A2F2-B2B91D67DA0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F2545C-8889-490E-A16C-6BD7A680ABE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73D126-ECB5-4022-AF00-A02EB135A96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678ED-7A40-426C-B531-755F87030C1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AF9D1-D435-489B-B9B6-0BF56ECFC8C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759930-8AC7-4C09-9F9D-EF2DE861B679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77396F-261E-4A13-911A-059915AE063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3BCB0C-B51D-4064-9D49-512808B95B0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46576E-B926-48D0-8B06-4A8B39EFE5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3FD149-29AB-4041-BD02-D8D5B87070C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D3EF5D-E2D7-47C9-A1A8-22D4BBB872E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93E44C-ED14-4B81-BDF7-8EC279273C3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5C52F2-8001-4179-8F19-E577C0AB18B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2CCD57-E4CB-49E6-8FE2-585268295E9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B78F2B-AF19-480B-BC7A-C8885E62F3A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7B7138-0B16-41CF-BD32-EDA3F553666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87CC9B-4A65-44CE-B10D-3B3BA03B63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5A37A3-1483-44A5-938F-5B29CD6FE44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r>
              <a:rPr lang="ru-RU" altLang="ru-RU" dirty="0">
                <a:solidFill>
                  <a:srgbClr val="268EA8"/>
                </a:solidFill>
                <a:latin typeface="Franklin Gothic Book" panose="020B05030201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dirty="0">
                <a:solidFill>
                  <a:srgbClr val="268EA8"/>
                </a:solidFill>
                <a:latin typeface="Franklin Gothic Book" panose="020B0503020102020204" pitchFamily="34" charset="0"/>
              </a:rPr>
            </a:fld>
            <a:endParaRPr lang="ru-RU" altLang="ru-RU" dirty="0">
              <a:solidFill>
                <a:srgbClr val="268EA8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9B6710-B281-479E-BDAB-9DD25AF3DE8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CAAEE-F3BE-4E0B-A2F2-B2B91D67DA0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F2545C-8889-490E-A16C-6BD7A680ABE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73D126-ECB5-4022-AF00-A02EB135A96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759930-8AC7-4C09-9F9D-EF2DE861B679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77396F-261E-4A13-911A-059915AE063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F93446-2331-4A22-9CA7-72850132F94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8A6C0A-7F53-43CA-BA10-83406BE2F67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F93446-2331-4A22-9CA7-72850132F94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8A6C0A-7F53-43CA-BA10-83406BE2F67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8" y="2071688"/>
            <a:ext cx="8458200" cy="1222375"/>
          </a:xfr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Инициативный проект</a:t>
            </a:r>
            <a:b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8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Капитальный ремонт стелл, погибших воинов села Тимоново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188" y="5229225"/>
            <a:ext cx="5727700" cy="583565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16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Инициатор проекта</a:t>
            </a:r>
            <a:endParaRPr sz="16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eaLnBrk="1" hangingPunct="1">
              <a:buNone/>
            </a:pPr>
            <a:r>
              <a:rPr lang="ru-RU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Чичигина Галина Владимировна</a:t>
            </a:r>
            <a:endParaRPr lang="ru-RU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63" y="6357938"/>
            <a:ext cx="6786563" cy="275590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12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С.</a:t>
            </a:r>
            <a:r>
              <a:rPr lang="ru-RU" sz="12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Тимоново</a:t>
            </a:r>
            <a:r>
              <a:rPr sz="12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, 2021 год</a:t>
            </a:r>
            <a:endParaRPr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0482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300" b="1" kern="1200" dirty="0">
                <a:solidFill>
                  <a:srgbClr val="23263C"/>
                </a:solidFill>
                <a:latin typeface="+mn-lt"/>
                <a:ea typeface="+mn-ea"/>
                <a:cs typeface="Arial" panose="020B0604020202020204" pitchFamily="34" charset="0"/>
              </a:rPr>
            </a:fld>
            <a:endParaRPr lang="ru-RU" altLang="ru-RU" sz="1300" b="1" kern="1200" dirty="0">
              <a:solidFill>
                <a:srgbClr val="23263C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b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ОПИСАНИЕ СИТУАЦИИ «КАК </a:t>
            </a:r>
            <a:r>
              <a:rPr lang="ru-RU"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ЕСТЬ</a:t>
            </a:r>
            <a: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»</a:t>
            </a:r>
            <a:endParaRPr sz="3000" dirty="0">
              <a:solidFill>
                <a:srgbClr val="464646"/>
              </a:solidFill>
              <a:latin typeface="Franklin Gothic Medium" panose="020B06030201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Замещающее содержимое 1" descr="162885669900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3215" y="1381125"/>
            <a:ext cx="4191000" cy="2460625"/>
          </a:xfrm>
          <a:prstGeom prst="rect">
            <a:avLst/>
          </a:prstGeom>
        </p:spPr>
      </p:pic>
      <p:pic>
        <p:nvPicPr>
          <p:cNvPr id="4" name="Замещающее содержимое 3" descr="162885669899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850" y="4149090"/>
            <a:ext cx="4190365" cy="2442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Изображение 9" descr="16288566989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45" y="1340485"/>
            <a:ext cx="4049395" cy="2484755"/>
          </a:xfrm>
          <a:prstGeom prst="rect">
            <a:avLst/>
          </a:prstGeom>
        </p:spPr>
      </p:pic>
      <p:pic>
        <p:nvPicPr>
          <p:cNvPr id="12" name="Изображение 11" descr="16288566990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145" y="4149725"/>
            <a:ext cx="4048760" cy="2442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0482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300" b="1" kern="1200" dirty="0">
                <a:solidFill>
                  <a:srgbClr val="23263C"/>
                </a:solidFill>
                <a:latin typeface="+mn-lt"/>
                <a:ea typeface="+mn-ea"/>
                <a:cs typeface="Arial" panose="020B0604020202020204" pitchFamily="34" charset="0"/>
              </a:rPr>
            </a:fld>
            <a:endParaRPr lang="ru-RU" altLang="ru-RU" sz="1300" b="1" kern="1200" dirty="0">
              <a:solidFill>
                <a:srgbClr val="23263C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b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ОПИСАНИЕ СИТУАЦИИ «КАК БУДЕТ»</a:t>
            </a:r>
            <a:endParaRPr sz="3000" dirty="0">
              <a:solidFill>
                <a:srgbClr val="464646"/>
              </a:solidFill>
              <a:latin typeface="Franklin Gothic Medium" panose="020B06030201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93645" y="1778635"/>
            <a:ext cx="4594225" cy="43014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532813" y="6527800"/>
            <a:ext cx="438150" cy="285750"/>
          </a:xfrm>
          <a:noFill/>
          <a:ln>
            <a:noFill/>
          </a:ln>
        </p:spPr>
        <p:txBody>
          <a:bodyPr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300" b="1" kern="1200" dirty="0">
                <a:solidFill>
                  <a:srgbClr val="23263C"/>
                </a:solidFill>
                <a:latin typeface="+mn-lt"/>
                <a:ea typeface="+mn-ea"/>
                <a:cs typeface="Arial" panose="020B0604020202020204" pitchFamily="34" charset="0"/>
              </a:rPr>
            </a:fld>
            <a:endParaRPr lang="ru-RU" altLang="ru-RU" sz="1300" b="1" kern="1200" dirty="0">
              <a:solidFill>
                <a:srgbClr val="23263C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КРАТКОЕ ОПИСАНИЕ</a:t>
            </a:r>
            <a:endParaRPr sz="3000" dirty="0">
              <a:solidFill>
                <a:srgbClr val="464646"/>
              </a:solidFill>
              <a:latin typeface="Franklin Gothic Medium" panose="020B06030201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684213" y="1762125"/>
            <a:ext cx="79914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эскиза стелл;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проектно-сметной документации на выполнение работ;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стоимости работ;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и монтаж стелл.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WPS Presentation</Application>
  <PresentationFormat>Экран (4:3)</PresentationFormat>
  <Paragraphs>29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Franklin Gothic Book</vt:lpstr>
      <vt:lpstr>Franklin Gothic Medium</vt:lpstr>
      <vt:lpstr>Wingdings 2</vt:lpstr>
      <vt:lpstr>Wingdings 2</vt:lpstr>
      <vt:lpstr>Calibri</vt:lpstr>
      <vt:lpstr>Microsoft YaHei</vt:lpstr>
      <vt:lpstr>Arial Unicode MS</vt:lpstr>
      <vt:lpstr>Трек</vt:lpstr>
      <vt:lpstr>1_Трек</vt:lpstr>
      <vt:lpstr>Инициативный проект «Капитальный ремонт стелл, погибших воинов села Тимоново»</vt:lpstr>
      <vt:lpstr>PowerPoint 演示文稿</vt:lpstr>
      <vt:lpstr>PowerPoint 演示文稿</vt:lpstr>
      <vt:lpstr>PowerPoint 演示文稿</vt:lpstr>
    </vt:vector>
  </TitlesOfParts>
  <Company>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984</cp:revision>
  <cp:lastPrinted>2020-07-09T11:55:00Z</cp:lastPrinted>
  <dcterms:created xsi:type="dcterms:W3CDTF">2010-02-20T13:06:00Z</dcterms:created>
  <dcterms:modified xsi:type="dcterms:W3CDTF">2021-08-17T14:14:20Z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C16D2DE2A84944FE9A68824EBB7ED018</vt:lpwstr>
  </property>
  <property fmtid="{D5CDD505-2E9C-101B-9397-08002B2CF9AE}" pid="3" name="KSOProductBuildVer">
    <vt:lpwstr>1049-11.2.0.10258</vt:lpwstr>
  </property>
</Properties>
</file>