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8"/>
  </p:handoutMasterIdLst>
  <p:sldIdLst>
    <p:sldId id="648" r:id="rId3"/>
    <p:sldId id="714" r:id="rId5"/>
    <p:sldId id="717" r:id="rId6"/>
    <p:sldId id="720" r:id="rId7"/>
  </p:sldIdLst>
  <p:sldSz cx="9144000" cy="6858000" type="screen4x3"/>
  <p:notesSz cx="6858000" cy="9947275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98"/>
    <p:restoredTop sz="92185"/>
  </p:normalViewPr>
  <p:slideViewPr>
    <p:cSldViewPr showGuides="1">
      <p:cViewPr varScale="1">
        <p:scale>
          <a:sx n="107" d="100"/>
          <a:sy n="107" d="100"/>
        </p:scale>
        <p:origin x="11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733" tIns="45867" rIns="91733" bIns="4586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733" tIns="45867" rIns="91733" bIns="4586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DA0B01-7790-44A3-904E-62C34958BF6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733" tIns="45867" rIns="91733" bIns="4586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wrap="square" lIns="91733" tIns="45867" rIns="91733" bIns="45867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86BC72-9C38-4F18-972D-4F50940B2D11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733" tIns="45867" rIns="91733" bIns="4586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733" tIns="45867" rIns="91733" bIns="4586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BAD582-B222-4462-902F-6A12BFAD22E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3" tIns="45867" rIns="91733" bIns="45867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5988"/>
            <a:ext cx="5486400" cy="4475163"/>
          </a:xfrm>
          <a:prstGeom prst="rect">
            <a:avLst/>
          </a:prstGeom>
        </p:spPr>
        <p:txBody>
          <a:bodyPr vert="horz" lIns="91733" tIns="45867" rIns="91733" bIns="45867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733" tIns="45867" rIns="91733" bIns="4586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wrap="square" lIns="91733" tIns="45867" rIns="91733" bIns="45867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35E408-8C42-47A0-A46E-E6392536643E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xfrm>
            <a:off x="685800" y="4725988"/>
            <a:ext cx="5486400" cy="4475162"/>
          </a:xfrm>
          <a:noFill/>
          <a:ln>
            <a:noFill/>
          </a:ln>
        </p:spPr>
        <p:txBody>
          <a:bodyPr wrap="square" lIns="91733" tIns="45867" rIns="91733" bIns="45867" anchor="t" anchorCtr="0"/>
          <a:p>
            <a:pPr lvl="0" eaLnBrk="1" hangingPunct="1">
              <a:spcBef>
                <a:spcPct val="0"/>
              </a:spcBef>
            </a:pPr>
            <a:r>
              <a:rPr lang="ru-RU" altLang="ru-RU" dirty="0"/>
              <a:t>Титульный слайд</a:t>
            </a:r>
            <a:endParaRPr lang="ru-RU" altLang="ru-RU" dirty="0"/>
          </a:p>
        </p:txBody>
      </p:sp>
      <p:sp>
        <p:nvSpPr>
          <p:cNvPr id="16388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  <a:noFill/>
          <a:ln w="9525">
            <a:noFill/>
          </a:ln>
        </p:spPr>
        <p:txBody>
          <a:bodyPr lIns="91733" tIns="45867" rIns="91733" bIns="45867" anchor="b" anchorCtr="0"/>
          <a:p>
            <a:pPr lvl="0" algn="r" eaLnBrk="1" hangingPunct="1"/>
            <a:fld id="{9A0DB2DC-4C9A-4742-B13C-FB6460FD3503}" type="slidenum">
              <a:rPr lang="ru-RU" altLang="ru-RU" sz="1200" dirty="0">
                <a:latin typeface="Calibri" panose="020F0502020204030204" pitchFamily="34" charset="0"/>
              </a:rPr>
            </a:fld>
            <a:endParaRPr lang="ru-RU" alt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xfrm>
            <a:off x="685800" y="4725988"/>
            <a:ext cx="5486400" cy="4475162"/>
          </a:xfrm>
          <a:noFill/>
          <a:ln>
            <a:noFill/>
          </a:ln>
        </p:spPr>
        <p:txBody>
          <a:bodyPr wrap="square" lIns="91733" tIns="45867" rIns="91733" bIns="45867" anchor="t" anchorCtr="0"/>
          <a:p>
            <a:pPr lvl="0"/>
            <a:endParaRPr lang="ru-RU" altLang="ru-RU" dirty="0"/>
          </a:p>
        </p:txBody>
      </p:sp>
      <p:sp>
        <p:nvSpPr>
          <p:cNvPr id="19460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  <a:noFill/>
          <a:ln w="9525">
            <a:noFill/>
          </a:ln>
        </p:spPr>
        <p:txBody>
          <a:bodyPr lIns="91733" tIns="45867" rIns="91733" bIns="45867" anchor="b" anchorCtr="0"/>
          <a:p>
            <a:pPr lvl="0" algn="r" eaLnBrk="1" hangingPunct="1"/>
            <a:fld id="{9A0DB2DC-4C9A-4742-B13C-FB6460FD3503}" type="slidenum">
              <a:rPr lang="ru-RU" altLang="ru-RU" sz="1200" dirty="0">
                <a:latin typeface="Calibri" panose="020F0502020204030204" pitchFamily="34" charset="0"/>
              </a:rPr>
            </a:fld>
            <a:endParaRPr lang="ru-RU" alt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4" name="Дата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C11BE4A-6558-4ABD-A3AB-6AF21BD59091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ижний колонтитул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Номер слайда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98ED30-BCB1-4DAF-8468-236015B605F4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3BCB0C-B51D-4064-9D49-512808B95B08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46576E-B926-48D0-8B06-4A8B39EFE585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F3FD149-29AB-4041-BD02-D8D5B87070CE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D3EF5D-E2D7-47C9-A1A8-22D4BBB872E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B678ED-7A40-426C-B531-755F87030C1C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AF9D1-D435-489B-B9B6-0BF56ECFC8C1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Дата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93E44C-ED14-4B81-BDF7-8EC279273C32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5C52F2-8001-4179-8F19-E577C0AB18B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Дата 10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2CCD57-E4CB-49E6-8FE2-585268295E93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B78F2B-AF19-480B-BC7A-C8885E62F3A9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7B7138-0B16-41CF-BD32-EDA3F553666F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87CC9B-4A65-44CE-B10D-3B3BA03B638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Дата 11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5A37A3-1483-44A5-938F-5B29CD6FE442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r>
              <a:rPr lang="ru-RU" altLang="ru-RU" dirty="0">
                <a:solidFill>
                  <a:srgbClr val="268EA8"/>
                </a:solidFill>
                <a:latin typeface="Franklin Gothic Book" panose="020B0503020102020204" pitchFamily="34" charset="0"/>
              </a:rPr>
              <a:t>Эффективное управление временем и ресурсами.                                                                                            </a:t>
            </a:r>
            <a:fld id="{9A0DB2DC-4C9A-4742-B13C-FB6460FD3503}" type="slidenum">
              <a:rPr lang="ru-RU" altLang="ru-RU" dirty="0">
                <a:solidFill>
                  <a:srgbClr val="268EA8"/>
                </a:solidFill>
                <a:latin typeface="Franklin Gothic Book" panose="020B0503020102020204" pitchFamily="34" charset="0"/>
              </a:rPr>
            </a:fld>
            <a:endParaRPr lang="ru-RU" altLang="ru-RU" dirty="0">
              <a:solidFill>
                <a:srgbClr val="268EA8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9B6710-B281-479E-BDAB-9DD25AF3DE8B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ижний колонтитул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CAAEE-F3BE-4E0B-A2F2-B2B91D67DA0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Дата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F2545C-8889-490E-A16C-6BD7A680ABE5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73D126-ECB5-4022-AF00-A02EB135A966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" name="Дата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F759930-8AC7-4C09-9F9D-EF2DE861B679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0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77396F-261E-4A13-911A-059915AE063C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F93446-2331-4A22-9CA7-72850132F946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8A6C0A-7F53-43CA-BA10-83406BE2F67B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268EA8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268EA8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88" y="2071688"/>
            <a:ext cx="8458200" cy="1222375"/>
          </a:xfr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Инициативный проект</a:t>
            </a:r>
            <a:br>
              <a:rPr kumimoji="0" lang="ru-RU" sz="28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2800" b="0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Частичная замена ограждения кладбища села Хмелевец</a:t>
            </a: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188" y="5229225"/>
            <a:ext cx="5727700" cy="583565"/>
          </a:xfrm>
          <a:prstGeom prst="rect">
            <a:avLst/>
          </a:prstGeom>
          <a:noFill/>
        </p:spPr>
        <p:txBody>
          <a:bodyPr>
            <a:spAutoFit/>
          </a:bodyPr>
          <a:p>
            <a:pPr eaLnBrk="1" hangingPunct="1">
              <a:buNone/>
            </a:pPr>
            <a:r>
              <a:rPr sz="16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Инициатор проекта</a:t>
            </a:r>
            <a:endParaRPr sz="1600" dirty="0">
              <a:solidFill>
                <a:srgbClr val="595959"/>
              </a:solidFill>
              <a:latin typeface="Franklin Gothic Book" panose="020B0503020102020204" pitchFamily="34" charset="0"/>
            </a:endParaRPr>
          </a:p>
          <a:p>
            <a:pPr eaLnBrk="1" hangingPunct="1">
              <a:buNone/>
            </a:pPr>
            <a:r>
              <a:rPr lang="ru-RU" sz="1600" b="1" dirty="0">
                <a:solidFill>
                  <a:srgbClr val="595959"/>
                </a:solidFill>
                <a:latin typeface="Franklin Gothic Book" panose="020B0503020102020204" pitchFamily="34" charset="0"/>
              </a:rPr>
              <a:t>Маслова Елена Владимировна</a:t>
            </a:r>
            <a:endParaRPr lang="ru-RU" sz="1600" b="1" dirty="0">
              <a:solidFill>
                <a:srgbClr val="59595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663" y="6357938"/>
            <a:ext cx="6786563" cy="277813"/>
          </a:xfrm>
          <a:prstGeom prst="rect">
            <a:avLst/>
          </a:prstGeom>
          <a:noFill/>
        </p:spPr>
        <p:txBody>
          <a:bodyPr>
            <a:spAutoFit/>
          </a:bodyPr>
          <a:p>
            <a:pPr eaLnBrk="1" hangingPunct="1">
              <a:buNone/>
            </a:pPr>
            <a:r>
              <a:rPr sz="1200" dirty="0">
                <a:solidFill>
                  <a:srgbClr val="595959"/>
                </a:solidFill>
                <a:latin typeface="Franklin Gothic Book" panose="020B0503020102020204" pitchFamily="34" charset="0"/>
              </a:rPr>
              <a:t>С.Двулучное, 2021 год</a:t>
            </a:r>
            <a:endParaRPr sz="1200" dirty="0">
              <a:solidFill>
                <a:srgbClr val="595959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468313" y="134938"/>
            <a:ext cx="8350250" cy="1477963"/>
          </a:xfrm>
          <a:prstGeom prst="rect">
            <a:avLst/>
          </a:prstGeom>
        </p:spPr>
        <p:txBody>
          <a:bodyPr>
            <a:spAutoFit/>
          </a:bodyPr>
          <a:p>
            <a:pPr eaLnBrk="1" hangingPunct="1">
              <a:buNone/>
            </a:pPr>
            <a:br>
              <a:rPr sz="30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sz="30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ОПИСАНИЕ СИТУАЦИИ «КАК ЕСТЬ»</a:t>
            </a:r>
            <a:br>
              <a:rPr sz="30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endParaRPr sz="30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612188" y="6381750"/>
            <a:ext cx="4016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ru-RU" sz="1400" b="1" kern="1200" cap="none" spc="0" normalizeH="0" baseline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ru-RU" sz="1400" b="1" kern="120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Замещающее содержимое 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79070" y="1340485"/>
            <a:ext cx="4191000" cy="2357120"/>
          </a:xfrm>
          <a:prstGeom prst="rect">
            <a:avLst/>
          </a:prstGeom>
        </p:spPr>
      </p:pic>
      <p:pic>
        <p:nvPicPr>
          <p:cNvPr id="4" name="Замещающее содержимое 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5025" y="1340485"/>
            <a:ext cx="4343400" cy="235648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385" y="3932555"/>
            <a:ext cx="4197985" cy="27076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20482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ru-RU" altLang="ru-RU" sz="1300" b="1" kern="1200" dirty="0">
                <a:solidFill>
                  <a:srgbClr val="23263C"/>
                </a:solidFill>
                <a:latin typeface="+mn-lt"/>
                <a:ea typeface="+mn-ea"/>
                <a:cs typeface="Arial" panose="020B0604020202020204" pitchFamily="34" charset="0"/>
              </a:rPr>
            </a:fld>
            <a:endParaRPr lang="ru-RU" altLang="ru-RU" sz="1300" b="1" kern="1200" dirty="0">
              <a:solidFill>
                <a:srgbClr val="23263C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457200" y="188913"/>
            <a:ext cx="8686800" cy="838200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br>
              <a:rPr sz="3000" dirty="0">
                <a:solidFill>
                  <a:srgbClr val="46464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</a:br>
            <a:r>
              <a:rPr sz="3000" dirty="0">
                <a:solidFill>
                  <a:srgbClr val="46464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ОПИСАНИЕ СИТУАЦИИ «КАК БУДЕТ»</a:t>
            </a:r>
            <a:endParaRPr sz="3000" dirty="0">
              <a:solidFill>
                <a:srgbClr val="464646"/>
              </a:solidFill>
              <a:latin typeface="Franklin Gothic Medium" panose="020B0603020102020204" pitchFamily="34" charset="0"/>
              <a:ea typeface="Arial" panose="020B0604020202020204" pitchFamily="34" charset="0"/>
            </a:endParaRPr>
          </a:p>
        </p:txBody>
      </p:sp>
      <p:pic>
        <p:nvPicPr>
          <p:cNvPr id="2" name="Замещающее содержимое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30680" y="1554480"/>
            <a:ext cx="6033770" cy="452564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Номер слайда 3"/>
          <p:cNvSpPr txBox="1">
            <a:spLocks noGrp="1"/>
          </p:cNvSpPr>
          <p:nvPr>
            <p:ph type="sldNum" sz="quarter" idx="4"/>
          </p:nvPr>
        </p:nvSpPr>
        <p:spPr>
          <a:xfrm>
            <a:off x="8532813" y="6527800"/>
            <a:ext cx="438150" cy="285750"/>
          </a:xfrm>
          <a:noFill/>
          <a:ln>
            <a:noFill/>
          </a:ln>
        </p:spPr>
        <p:txBody>
          <a:bodyPr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ru-RU" altLang="ru-RU" sz="1300" b="1" kern="1200" dirty="0">
                <a:solidFill>
                  <a:srgbClr val="23263C"/>
                </a:solidFill>
                <a:latin typeface="+mn-lt"/>
                <a:ea typeface="+mn-ea"/>
                <a:cs typeface="Arial" panose="020B0604020202020204" pitchFamily="34" charset="0"/>
              </a:rPr>
            </a:fld>
            <a:endParaRPr lang="ru-RU" altLang="ru-RU" sz="1300" b="1" kern="1200" dirty="0">
              <a:solidFill>
                <a:srgbClr val="23263C"/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457200" y="404813"/>
            <a:ext cx="8686800" cy="838200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sz="3000" dirty="0">
                <a:solidFill>
                  <a:srgbClr val="464646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КРАТКОЕ ОПИСАНИЕ</a:t>
            </a:r>
            <a:endParaRPr sz="3000" dirty="0">
              <a:solidFill>
                <a:srgbClr val="464646"/>
              </a:solidFill>
              <a:latin typeface="Franklin Gothic Medium" panose="020B0603020102020204" pitchFamily="34" charset="0"/>
              <a:ea typeface="Arial" panose="020B0604020202020204" pitchFamily="34" charset="0"/>
            </a:endParaRPr>
          </a:p>
        </p:txBody>
      </p:sp>
      <p:sp>
        <p:nvSpPr>
          <p:cNvPr id="21508" name="Прямоугольник 1"/>
          <p:cNvSpPr>
            <a:spLocks noChangeArrowheads="1"/>
          </p:cNvSpPr>
          <p:nvPr/>
        </p:nvSpPr>
        <p:spPr bwMode="auto">
          <a:xfrm>
            <a:off x="684213" y="1762125"/>
            <a:ext cx="7991475" cy="313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>
              <a:spcBef>
                <a:spcPct val="0"/>
              </a:spcBef>
              <a:buClrTx/>
              <a:buSzTx/>
              <a:buNone/>
            </a:pP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проектно-сметной документации на выполнение работ;</a:t>
            </a: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стоимости работ;</a:t>
            </a: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Устройство и монтаж железобетонного ограждения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Покраска ограждения.</a:t>
            </a: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ClrTx/>
              <a:buSzTx/>
              <a:buNone/>
            </a:pP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WPS Presentation</Application>
  <PresentationFormat>Экран (4:3)</PresentationFormat>
  <Paragraphs>30</Paragraphs>
  <Slides>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SimSun</vt:lpstr>
      <vt:lpstr>Wingdings</vt:lpstr>
      <vt:lpstr>Franklin Gothic Book</vt:lpstr>
      <vt:lpstr>Franklin Gothic Medium</vt:lpstr>
      <vt:lpstr>Wingdings 2</vt:lpstr>
      <vt:lpstr>Wingdings 2</vt:lpstr>
      <vt:lpstr>Calibri</vt:lpstr>
      <vt:lpstr>Microsoft YaHei</vt:lpstr>
      <vt:lpstr>Arial Unicode MS</vt:lpstr>
      <vt:lpstr>Трек</vt:lpstr>
      <vt:lpstr>Инициативный проект «Частичная замена ограждения кладбища села Хмелевец»</vt:lpstr>
      <vt:lpstr>PowerPoint 演示文稿</vt:lpstr>
      <vt:lpstr>PowerPoint 演示文稿</vt:lpstr>
      <vt:lpstr>PowerPoint 演示文稿</vt:lpstr>
    </vt:vector>
  </TitlesOfParts>
  <Company>GUP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Гончаренко</dc:creator>
  <cp:lastModifiedBy>1</cp:lastModifiedBy>
  <cp:revision>983</cp:revision>
  <cp:lastPrinted>2020-07-09T11:55:00Z</cp:lastPrinted>
  <dcterms:created xsi:type="dcterms:W3CDTF">2010-02-20T13:06:00Z</dcterms:created>
  <dcterms:modified xsi:type="dcterms:W3CDTF">2021-08-17T14:18:10Z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4F5335A46AC048A0A905604AC032513D</vt:lpwstr>
  </property>
  <property fmtid="{D5CDD505-2E9C-101B-9397-08002B2CF9AE}" pid="3" name="KSOProductBuildVer">
    <vt:lpwstr>1049-11.2.0.10258</vt:lpwstr>
  </property>
</Properties>
</file>