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648" r:id="rId3"/>
    <p:sldId id="727" r:id="rId5"/>
    <p:sldId id="710" r:id="rId6"/>
    <p:sldId id="719" r:id="rId7"/>
    <p:sldId id="731" r:id="rId8"/>
  </p:sldIdLst>
  <p:sldSz cx="9144000" cy="6858000" type="screen4x3"/>
  <p:notesSz cx="6742430" cy="987298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71CA52"/>
    <a:srgbClr val="006600"/>
    <a:srgbClr val="316997"/>
    <a:srgbClr val="4B71C5"/>
    <a:srgbClr val="235BA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83"/>
    <p:restoredTop sz="92185"/>
  </p:normalViewPr>
  <p:slideViewPr>
    <p:cSldViewPr showGuides="1">
      <p:cViewPr>
        <p:scale>
          <a:sx n="100" d="100"/>
          <a:sy n="100" d="100"/>
        </p:scale>
        <p:origin x="-294" y="-270"/>
      </p:cViewPr>
      <p:guideLst>
        <p:guide orient="horz" pos="2160"/>
        <p:guide pos="2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p>
            <a:pPr lvl="0" eaLnBrk="1" hangingPunct="1">
              <a:buNone/>
            </a:pPr>
            <a:endParaRPr lang="" altLang="zh-CN" sz="1200" dirty="0"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7938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p>
            <a:pPr lvl="0" algn="r" eaLnBrk="1" hangingPunct="1">
              <a:buNone/>
            </a:pPr>
            <a:endParaRPr lang="" altLang="zh-CN" sz="1200" dirty="0">
              <a:solidFill>
                <a:srgbClr val="268EA8"/>
              </a:solidFill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p>
            <a:pPr lvl="0" algn="r" eaLnBrk="1" hangingPunct="1">
              <a:buNone/>
            </a:pPr>
            <a:endParaRPr lang="" altLang="zh-CN" sz="1200" dirty="0">
              <a:solidFill>
                <a:srgbClr val="268EA8"/>
              </a:solidFill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7938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" altLang="ru-RU" sz="1200" dirty="0">
                <a:latin typeface="Calibri" panose="020F0502020204030204" pitchFamily="34" charset="0"/>
              </a:rPr>
            </a:fld>
            <a:endParaRPr lang="" altLang="ru-RU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p>
            <a:pPr lvl="0" eaLnBrk="1" hangingPunct="1">
              <a:buNone/>
            </a:pPr>
            <a:endParaRPr lang="" altLang="zh-CN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7938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p>
            <a:pPr lvl="0" algn="r" eaLnBrk="1" hangingPunct="1">
              <a:buNone/>
            </a:pPr>
            <a:endParaRPr lang="" altLang="zh-CN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2" tIns="45347" rIns="90692" bIns="45347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8" cy="44434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p>
            <a:pPr lvl="0" eaLnBrk="1" hangingPunct="1">
              <a:buNone/>
            </a:pPr>
            <a:endParaRPr lang="" altLang="zh-CN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7938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" altLang="ru-RU" sz="1200" dirty="0">
                <a:latin typeface="Calibri" panose="020F0502020204030204" pitchFamily="34" charset="0"/>
              </a:rPr>
            </a:fld>
            <a:endParaRPr lang="" altLang="ru-RU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39775"/>
            <a:ext cx="4935537" cy="370363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Заметки 2"/>
          <p:cNvSpPr>
            <a:spLocks noGrp="1"/>
          </p:cNvSpPr>
          <p:nvPr>
            <p:ph type="body"/>
          </p:nvPr>
        </p:nvSpPr>
        <p:spPr>
          <a:xfrm>
            <a:off x="674688" y="4689475"/>
            <a:ext cx="5392737" cy="4443413"/>
          </a:xfrm>
          <a:noFill/>
          <a:ln>
            <a:noFill/>
          </a:ln>
        </p:spPr>
        <p:txBody>
          <a:bodyPr wrap="square" lIns="90692" tIns="45347" rIns="90692" bIns="45347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Титульный слайд</a:t>
            </a:r>
            <a:endParaRPr lang="ru-RU" altLang="ru-RU" dirty="0"/>
          </a:p>
        </p:txBody>
      </p:sp>
      <p:sp>
        <p:nvSpPr>
          <p:cNvPr id="19460" name="Номер слайда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0692" tIns="45347" rIns="90692" bIns="45347" numCol="1" anchor="b" anchorCtr="0" compatLnSpc="1"/>
          <a:p>
            <a:pPr lvl="0" algn="r" eaLnBrk="1" hangingPunct="1">
              <a:buChar char="•"/>
            </a:pPr>
            <a:fld id="{9A0DB2DC-4C9A-4742-B13C-FB6460FD3503}" type="slidenum">
              <a:rPr lang="" altLang="ru-RU" sz="1200" dirty="0">
                <a:latin typeface="Calibri" panose="020F0502020204030204" pitchFamily="34" charset="0"/>
              </a:rPr>
            </a:fld>
            <a:endParaRPr lang="" alt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noProof="1" smtClean="0"/>
              <a:t>Образец подзаголовка</a:t>
            </a:r>
            <a:endParaRPr lang="en-US" noProof="1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endParaRPr lang="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" altLang="ru-RU" dirty="0">
                <a:latin typeface="Franklin Gothic Book" panose="020B0503020102020204" pitchFamily="34" charset="0"/>
              </a:rPr>
            </a:fld>
            <a:endParaRPr lang="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13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endParaRPr lang="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" altLang="ru-RU" dirty="0">
                <a:latin typeface="Franklin Gothic Book" panose="020B0503020102020204" pitchFamily="34" charset="0"/>
              </a:rPr>
            </a:fld>
            <a:endParaRPr lang="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endParaRPr lang="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" altLang="ru-RU" dirty="0">
                <a:latin typeface="Franklin Gothic Book" panose="020B0503020102020204" pitchFamily="34" charset="0"/>
              </a:rPr>
            </a:fld>
            <a:endParaRPr lang="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endParaRPr lang="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" altLang="ru-RU" dirty="0">
                <a:latin typeface="Franklin Gothic Book" panose="020B0503020102020204" pitchFamily="34" charset="0"/>
              </a:rPr>
            </a:fld>
            <a:endParaRPr lang="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89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endParaRPr lang="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" altLang="ru-RU" dirty="0">
                <a:latin typeface="Franklin Gothic Book" panose="020B0503020102020204" pitchFamily="34" charset="0"/>
              </a:rPr>
            </a:fld>
            <a:endParaRPr lang="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2" name="Дата 10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endParaRPr lang="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" altLang="ru-RU" dirty="0">
                <a:latin typeface="Franklin Gothic Book" panose="020B0503020102020204" pitchFamily="34" charset="0"/>
              </a:rPr>
            </a:fld>
            <a:endParaRPr lang="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79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endParaRPr lang="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" altLang="ru-RU" dirty="0">
                <a:latin typeface="Franklin Gothic Book" panose="020B0503020102020204" pitchFamily="34" charset="0"/>
              </a:rPr>
            </a:fld>
            <a:endParaRPr lang="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3" name="Дата 11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endParaRPr lang="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r>
              <a:rPr lang="" altLang="ru-RU" dirty="0">
                <a:latin typeface="Franklin Gothic Book" panose="020B0503020102020204" pitchFamily="34" charset="0"/>
              </a:rPr>
              <a:t>Эффективное управление временем и ресурсами.                                                                                            </a:t>
            </a:r>
            <a:fld id="{9A0DB2DC-4C9A-4742-B13C-FB6460FD3503}" type="slidenum">
              <a:rPr lang="" altLang="ru-RU" dirty="0">
                <a:latin typeface="Franklin Gothic Book" panose="020B0503020102020204" pitchFamily="34" charset="0"/>
              </a:rPr>
            </a:fld>
            <a:endParaRPr lang="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endParaRPr lang="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" altLang="ru-RU" dirty="0">
                <a:latin typeface="Franklin Gothic Book" panose="020B0503020102020204" pitchFamily="34" charset="0"/>
              </a:rPr>
            </a:fld>
            <a:endParaRPr lang="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endParaRPr lang="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" altLang="ru-RU" dirty="0">
                <a:latin typeface="Franklin Gothic Book" panose="020B0503020102020204" pitchFamily="34" charset="0"/>
              </a:rPr>
            </a:fld>
            <a:endParaRPr lang="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endParaRPr lang="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endParaRPr lang="" altLang="zh-CN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" altLang="ru-RU" dirty="0">
                <a:latin typeface="Franklin Gothic Book" panose="020B0503020102020204" pitchFamily="34" charset="0"/>
              </a:rPr>
            </a:fld>
            <a:endParaRPr lang="" alt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 lvl="0" eaLnBrk="1" hangingPunct="1">
              <a:buNone/>
            </a:pPr>
            <a:endParaRPr lang="" altLang="zh-CN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 lvl="0" eaLnBrk="1" hangingPunct="1">
              <a:buNone/>
            </a:pPr>
            <a:endParaRPr lang="" altLang="zh-CN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" altLang="ru-RU" dirty="0"/>
            </a:fld>
            <a:endParaRPr lang="" altLang="ru-RU" dirty="0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" altLang="zh-CN" dirty="0"/>
              <a:t>Образец заголовка</a:t>
            </a:r>
            <a:endParaRPr lang="" altLang="ru-RU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 rot="10800000">
            <a:off x="107950" y="115888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Picture 9" descr="D:\Люда\Л\поздр адрес\бейдж\герб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184150"/>
            <a:ext cx="1143000" cy="1411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Заголовок 3"/>
          <p:cNvSpPr>
            <a:spLocks noGrp="1"/>
          </p:cNvSpPr>
          <p:nvPr/>
        </p:nvSpPr>
        <p:spPr>
          <a:xfrm>
            <a:off x="263525" y="2060575"/>
            <a:ext cx="8532813" cy="16160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p>
            <a:pPr algn="ctr">
              <a:buNone/>
            </a:pPr>
            <a:r>
              <a:rPr lang="" altLang="zh-CN" sz="2400" dirty="0">
                <a:latin typeface="Franklin Gothic Medium" panose="020B0603020102020204" pitchFamily="34" charset="0"/>
                <a:ea typeface="隶书"/>
              </a:rPr>
              <a:t>ИНИЦИАТИВНЫЙ ПРОЕКТ</a:t>
            </a:r>
            <a:br>
              <a:rPr lang="ru-RU" altLang="zh-CN" sz="2400" dirty="0">
                <a:latin typeface="Franklin Gothic Medium" panose="020B0603020102020204" pitchFamily="34" charset="0"/>
                <a:ea typeface="隶书"/>
              </a:rPr>
            </a:br>
            <a:r>
              <a:rPr lang="ru-RU" altLang="zh-CN" sz="2400" dirty="0">
                <a:latin typeface="Franklin Gothic Medium" panose="020B0603020102020204" pitchFamily="34" charset="0"/>
                <a:ea typeface="隶书"/>
              </a:rPr>
              <a:t>«ОБУСТРОЙСТВО ПАРКОВОЙ ЗОНЫ С УСТРОЙСТВОМ ДЕТСКОЙ ИГРОВОЙ ПЛОЩАДКИ В С.РОЖДЕСТВЕНО</a:t>
            </a:r>
            <a:r>
              <a:rPr sz="2400" dirty="0">
                <a:latin typeface="Franklin Gothic Medium" panose="020B0603020102020204" pitchFamily="34" charset="0"/>
              </a:rPr>
              <a:t>»</a:t>
            </a:r>
            <a:endParaRPr lang="" altLang="zh-CN" sz="2400" dirty="0">
              <a:latin typeface="Franklin Gothic Medium" panose="020B0603020102020204" pitchFamily="34" charset="0"/>
              <a:ea typeface="隶书"/>
            </a:endParaRPr>
          </a:p>
        </p:txBody>
      </p:sp>
      <p:sp>
        <p:nvSpPr>
          <p:cNvPr id="15364" name="TextBox 1"/>
          <p:cNvSpPr txBox="1"/>
          <p:nvPr/>
        </p:nvSpPr>
        <p:spPr>
          <a:xfrm>
            <a:off x="4211638" y="3778250"/>
            <a:ext cx="4679950" cy="25228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buNone/>
            </a:pPr>
            <a:r>
              <a:rPr lang="ru-RU" altLang="zh-CN" sz="1400" b="1" dirty="0">
                <a:latin typeface="Franklin Gothic Book" panose="020B0503020102020204" pitchFamily="34" charset="0"/>
                <a:ea typeface="华文楷体"/>
              </a:rPr>
              <a:t>Инициаторы  проекта:</a:t>
            </a:r>
            <a:endParaRPr lang="ru-RU" altLang="zh-CN" sz="1400" b="1" dirty="0">
              <a:latin typeface="Franklin Gothic Book" panose="020B0503020102020204" pitchFamily="34" charset="0"/>
              <a:ea typeface="华文楷体"/>
            </a:endParaRPr>
          </a:p>
          <a:p>
            <a:pPr>
              <a:buNone/>
            </a:pPr>
            <a:r>
              <a:rPr sz="1200" b="1" dirty="0">
                <a:latin typeface="Franklin Gothic Medium" panose="020B0603020102020204" pitchFamily="34" charset="0"/>
              </a:rPr>
              <a:t>1.Логачев Александр Александрович</a:t>
            </a:r>
            <a:endParaRPr sz="1200" b="1" dirty="0">
              <a:latin typeface="Franklin Gothic Medium" panose="020B0603020102020204" pitchFamily="34" charset="0"/>
            </a:endParaRPr>
          </a:p>
          <a:p>
            <a:pPr>
              <a:buNone/>
            </a:pPr>
            <a:r>
              <a:rPr sz="1200" b="1" dirty="0">
                <a:latin typeface="Franklin Gothic Medium" panose="020B0603020102020204" pitchFamily="34" charset="0"/>
              </a:rPr>
              <a:t>2.Воронин Алексей Владимирович</a:t>
            </a:r>
            <a:endParaRPr sz="1200" b="1" dirty="0">
              <a:latin typeface="Franklin Gothic Medium" panose="020B0603020102020204" pitchFamily="34" charset="0"/>
            </a:endParaRPr>
          </a:p>
          <a:p>
            <a:pPr>
              <a:buNone/>
            </a:pPr>
            <a:r>
              <a:rPr sz="1200" b="1" dirty="0">
                <a:latin typeface="Franklin Gothic Medium" panose="020B0603020102020204" pitchFamily="34" charset="0"/>
              </a:rPr>
              <a:t>3.Воронина Наталья Анатольевна</a:t>
            </a:r>
            <a:endParaRPr sz="1200" b="1" dirty="0">
              <a:latin typeface="Franklin Gothic Medium" panose="020B0603020102020204" pitchFamily="34" charset="0"/>
            </a:endParaRPr>
          </a:p>
          <a:p>
            <a:pPr>
              <a:buNone/>
            </a:pPr>
            <a:r>
              <a:rPr sz="1200" b="1" dirty="0">
                <a:latin typeface="Franklin Gothic Medium" panose="020B0603020102020204" pitchFamily="34" charset="0"/>
              </a:rPr>
              <a:t>4.Голубчиков Николай Иванович</a:t>
            </a:r>
            <a:endParaRPr sz="1200" b="1" dirty="0">
              <a:latin typeface="Franklin Gothic Medium" panose="020B0603020102020204" pitchFamily="34" charset="0"/>
            </a:endParaRPr>
          </a:p>
          <a:p>
            <a:pPr>
              <a:buNone/>
            </a:pPr>
            <a:r>
              <a:rPr sz="1200" b="1" dirty="0">
                <a:latin typeface="Franklin Gothic Medium" panose="020B0603020102020204" pitchFamily="34" charset="0"/>
              </a:rPr>
              <a:t>5.Голубчикова Майя Алексеевна</a:t>
            </a:r>
            <a:endParaRPr sz="1200" b="1" dirty="0">
              <a:latin typeface="Franklin Gothic Medium" panose="020B0603020102020204" pitchFamily="34" charset="0"/>
            </a:endParaRPr>
          </a:p>
          <a:p>
            <a:pPr>
              <a:buNone/>
            </a:pPr>
            <a:r>
              <a:rPr sz="1200" b="1" dirty="0">
                <a:latin typeface="Franklin Gothic Medium" panose="020B0603020102020204" pitchFamily="34" charset="0"/>
              </a:rPr>
              <a:t>6.Жидков Игорь Валерьевич</a:t>
            </a:r>
            <a:endParaRPr sz="1200" b="1" dirty="0">
              <a:latin typeface="Franklin Gothic Medium" panose="020B0603020102020204" pitchFamily="34" charset="0"/>
            </a:endParaRPr>
          </a:p>
          <a:p>
            <a:pPr>
              <a:buNone/>
            </a:pPr>
            <a:r>
              <a:rPr sz="1200" b="1" dirty="0">
                <a:latin typeface="Franklin Gothic Medium" panose="020B0603020102020204" pitchFamily="34" charset="0"/>
              </a:rPr>
              <a:t>7.Устинников Алексей Иванович</a:t>
            </a:r>
            <a:endParaRPr sz="1200" b="1" dirty="0">
              <a:latin typeface="Franklin Gothic Medium" panose="020B0603020102020204" pitchFamily="34" charset="0"/>
            </a:endParaRPr>
          </a:p>
          <a:p>
            <a:pPr>
              <a:buNone/>
            </a:pPr>
            <a:r>
              <a:rPr sz="1200" b="1" dirty="0">
                <a:latin typeface="Franklin Gothic Medium" panose="020B0603020102020204" pitchFamily="34" charset="0"/>
              </a:rPr>
              <a:t>8.Клыкова Надежа Олеговна</a:t>
            </a:r>
            <a:endParaRPr sz="1200" b="1" dirty="0">
              <a:latin typeface="Franklin Gothic Medium" panose="020B0603020102020204" pitchFamily="34" charset="0"/>
            </a:endParaRPr>
          </a:p>
          <a:p>
            <a:pPr>
              <a:buNone/>
            </a:pPr>
            <a:r>
              <a:rPr sz="1200" b="1" dirty="0">
                <a:latin typeface="Franklin Gothic Medium" panose="020B0603020102020204" pitchFamily="34" charset="0"/>
              </a:rPr>
              <a:t>9.Снедкова Вера Васильевна</a:t>
            </a:r>
            <a:endParaRPr sz="1200" b="1" dirty="0">
              <a:latin typeface="Franklin Gothic Medium" panose="020B0603020102020204" pitchFamily="34" charset="0"/>
            </a:endParaRPr>
          </a:p>
          <a:p>
            <a:pPr>
              <a:buNone/>
            </a:pPr>
            <a:r>
              <a:rPr sz="1200" b="1" dirty="0">
                <a:latin typeface="Franklin Gothic Medium" panose="020B0603020102020204" pitchFamily="34" charset="0"/>
              </a:rPr>
              <a:t>Плохушкина Наталья Алексеевна</a:t>
            </a:r>
            <a:endParaRPr sz="1200" b="1" dirty="0">
              <a:latin typeface="Franklin Gothic Medium" panose="020B0603020102020204" pitchFamily="34" charset="0"/>
            </a:endParaRPr>
          </a:p>
          <a:p>
            <a:pPr eaLnBrk="0" hangingPunct="0">
              <a:buNone/>
            </a:pPr>
            <a:endParaRPr lang="ru-RU" altLang="zh-CN" sz="1200" b="1" dirty="0">
              <a:latin typeface="Franklin Gothic Book" panose="020B0503020102020204" pitchFamily="34" charset="0"/>
              <a:ea typeface="华文楷体"/>
            </a:endParaRPr>
          </a:p>
          <a:p>
            <a:pPr algn="r" eaLnBrk="0" hangingPunct="0">
              <a:buNone/>
            </a:pPr>
            <a:r>
              <a:rPr lang="ru-RU" altLang="zh-CN" sz="1200" b="1" dirty="0">
                <a:latin typeface="Franklin Gothic Book" panose="020B0503020102020204" pitchFamily="34" charset="0"/>
                <a:ea typeface="华文楷体"/>
              </a:rPr>
              <a:t>с. Рождествено</a:t>
            </a:r>
            <a:endParaRPr lang="ru-RU" altLang="zh-CN" sz="1200" b="1" dirty="0">
              <a:latin typeface="Franklin Gothic Book" panose="020B0503020102020204" pitchFamily="34" charset="0"/>
              <a:ea typeface="华文楷体"/>
            </a:endParaRPr>
          </a:p>
        </p:txBody>
      </p:sp>
      <p:pic>
        <p:nvPicPr>
          <p:cNvPr id="13318" name="Изображение 13" descr="QRyTgYbp-3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5" y="184150"/>
            <a:ext cx="1262063" cy="1303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>
            <a:off x="107950" y="18891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268288" y="908050"/>
            <a:ext cx="8634413" cy="500063"/>
          </a:xfrm>
        </p:spPr>
        <p:txBody>
          <a:bodyPr vert="horz" wrap="square" lIns="91440" tIns="45720" rIns="91440" bIns="45720" numCol="1" anchor="ctr" anchorCtr="0" compatLnSpc="1"/>
          <a:p>
            <a:pPr algn="ctr"/>
            <a:r>
              <a:rPr lang="ru-RU" altLang="zh-CN" sz="2000" dirty="0">
                <a:solidFill>
                  <a:schemeClr val="tx1"/>
                </a:solidFill>
                <a:ea typeface="隶书"/>
              </a:rPr>
              <a:t>Основные данные инициатора проекта</a:t>
            </a:r>
            <a:br>
              <a:rPr lang="ru-RU" altLang="zh-CN" sz="2400" dirty="0">
                <a:solidFill>
                  <a:schemeClr val="tx1"/>
                </a:solidFill>
                <a:ea typeface="隶书"/>
              </a:rPr>
            </a:br>
            <a:br>
              <a:rPr lang="ru-RU" altLang="zh-CN" sz="2400" b="1" dirty="0">
                <a:ea typeface="隶书"/>
              </a:rPr>
            </a:br>
            <a:r>
              <a:rPr lang="ru-RU" altLang="zh-CN" sz="1600" b="1" dirty="0">
                <a:solidFill>
                  <a:schemeClr val="tx1"/>
                </a:solidFill>
                <a:ea typeface="隶书"/>
              </a:rPr>
              <a:t> </a:t>
            </a:r>
            <a:r>
              <a:rPr lang="" altLang="zh-CN" sz="1600" b="1" dirty="0">
                <a:solidFill>
                  <a:schemeClr val="tx1"/>
                </a:solidFill>
                <a:ea typeface="隶书"/>
              </a:rPr>
              <a:t>И</a:t>
            </a:r>
            <a:r>
              <a:rPr lang="ru-RU" altLang="zh-CN" sz="1600" b="1" dirty="0">
                <a:solidFill>
                  <a:schemeClr val="tx1"/>
                </a:solidFill>
                <a:ea typeface="隶书"/>
              </a:rPr>
              <a:t>нициатор   -  </a:t>
            </a:r>
            <a:r>
              <a:rPr lang="" altLang="zh-CN" sz="1600" b="1" dirty="0">
                <a:solidFill>
                  <a:schemeClr val="tx1"/>
                </a:solidFill>
                <a:ea typeface="隶书"/>
              </a:rPr>
              <a:t>Логачев Александр Александрович</a:t>
            </a:r>
            <a:r>
              <a:rPr lang="" altLang="zh-CN" sz="1600" b="1" dirty="0">
                <a:solidFill>
                  <a:schemeClr val="tx1"/>
                </a:solidFill>
                <a:ea typeface="隶书"/>
              </a:rPr>
              <a:t> </a:t>
            </a:r>
            <a:r>
              <a:rPr lang="ru-RU" altLang="zh-CN" sz="1600" b="1" dirty="0">
                <a:solidFill>
                  <a:schemeClr val="tx1"/>
                </a:solidFill>
                <a:ea typeface="隶书"/>
              </a:rPr>
              <a:t> 8-909-206-95-37</a:t>
            </a:r>
            <a:br>
              <a:rPr lang="ru-RU" altLang="zh-CN" sz="1600" b="1" dirty="0">
                <a:ea typeface="隶书"/>
              </a:rPr>
            </a:br>
            <a:br>
              <a:rPr lang="ru-RU" altLang="zh-CN" sz="1600" b="1" dirty="0">
                <a:ea typeface="隶书"/>
              </a:rPr>
            </a:br>
            <a:r>
              <a:rPr lang="ru-RU" altLang="zh-CN" sz="1600" b="1" dirty="0">
                <a:solidFill>
                  <a:schemeClr val="tx1"/>
                </a:solidFill>
                <a:ea typeface="隶书"/>
              </a:rPr>
              <a:t>Тип общественной инфраструктуры, на который направлен проект - </a:t>
            </a:r>
            <a:br>
              <a:rPr lang="ru-RU" altLang="zh-CN" sz="1600" b="1" dirty="0">
                <a:solidFill>
                  <a:schemeClr val="tx1"/>
                </a:solidFill>
                <a:ea typeface="隶书"/>
              </a:rPr>
            </a:br>
            <a:r>
              <a:rPr lang="ru-RU" altLang="zh-CN" sz="1600" b="1" dirty="0">
                <a:solidFill>
                  <a:schemeClr val="tx1"/>
                </a:solidFill>
                <a:ea typeface="隶书"/>
              </a:rPr>
              <a:t>Объекты благоустройства территории муниципального образования</a:t>
            </a:r>
            <a:endParaRPr lang="ru-RU" altLang="zh-CN" sz="1600" b="1" dirty="0">
              <a:solidFill>
                <a:schemeClr val="tx1"/>
              </a:solidFill>
              <a:ea typeface="隶书"/>
            </a:endParaRPr>
          </a:p>
        </p:txBody>
      </p:sp>
      <p:sp>
        <p:nvSpPr>
          <p:cNvPr id="17411" name="Текстовое поле 3"/>
          <p:cNvSpPr txBox="1"/>
          <p:nvPr/>
        </p:nvSpPr>
        <p:spPr>
          <a:xfrm>
            <a:off x="827088" y="2565400"/>
            <a:ext cx="7927975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buNone/>
            </a:pPr>
            <a:r>
              <a:rPr lang="ru-RU" altLang="en-US" sz="1600" dirty="0">
                <a:latin typeface="Franklin Gothic Book" panose="020B0503020102020204" pitchFamily="34" charset="0"/>
              </a:rPr>
              <a:t>Предварительный расчет  необходимых расходов на реализацию инициативного проекта – 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5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 000 000 рублей</a:t>
            </a:r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>
              <a:buNone/>
            </a:pPr>
            <a:r>
              <a:rPr lang="ru-RU" altLang="en-US" sz="1600" dirty="0">
                <a:latin typeface="Franklin Gothic Book" panose="020B0503020102020204" pitchFamily="34" charset="0"/>
              </a:rPr>
              <a:t>в том числе средства местного бюджета – </a:t>
            </a:r>
            <a:r>
              <a:rPr lang="ru-RU" altLang="en-US" sz="1600" b="1" dirty="0">
                <a:latin typeface="Franklin Gothic Book" panose="020B0503020102020204" pitchFamily="34" charset="0"/>
                <a:sym typeface="+mn-ea"/>
              </a:rPr>
              <a:t>250</a:t>
            </a:r>
            <a:r>
              <a:rPr lang="ru-RU" altLang="en-US" sz="1600" b="1" dirty="0">
                <a:latin typeface="Franklin Gothic Book" panose="020B0503020102020204" pitchFamily="34" charset="0"/>
                <a:sym typeface="+mn-ea"/>
              </a:rPr>
              <a:t> 000 рублей</a:t>
            </a:r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>
              <a:buNone/>
            </a:pPr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>
              <a:buNone/>
            </a:pPr>
            <a:r>
              <a:rPr lang="ru-RU" altLang="en-US" sz="1600" dirty="0">
                <a:latin typeface="Franklin Gothic Book" panose="020B0503020102020204" pitchFamily="34" charset="0"/>
              </a:rPr>
              <a:t>Планируемые сроки реализации проекта - 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01.04.2022 - 01.09.2022</a:t>
            </a:r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>
              <a:buNone/>
            </a:pPr>
            <a:endParaRPr lang="ru-RU" altLang="en-US" sz="1600" b="1" dirty="0">
              <a:latin typeface="Franklin Gothic Book" panose="020B0503020102020204" pitchFamily="34" charset="0"/>
            </a:endParaRPr>
          </a:p>
          <a:p>
            <a:pPr>
              <a:buNone/>
            </a:pPr>
            <a:r>
              <a:rPr lang="ru-RU" altLang="en-US" sz="1600" dirty="0">
                <a:latin typeface="Franklin Gothic Book" panose="020B0503020102020204" pitchFamily="34" charset="0"/>
              </a:rPr>
              <a:t>Трудовое участие заинтересованных в реализации проекта лиц – 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о</a:t>
            </a:r>
            <a:r>
              <a:rPr sz="1600" b="1" dirty="0">
                <a:latin typeface="Franklin Gothic Book" panose="020B0503020102020204" pitchFamily="34" charset="0"/>
              </a:rPr>
              <a:t>рганизация и проведение субботников по проведению земельных работ, высадке и поливу зеленых насаждений</a:t>
            </a:r>
            <a:r>
              <a:rPr sz="1600" b="1" dirty="0">
                <a:latin typeface="Franklin Gothic Book" panose="020B0503020102020204" pitchFamily="34" charset="0"/>
              </a:rPr>
              <a:t>;</a:t>
            </a:r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>
              <a:buNone/>
            </a:pPr>
            <a:endParaRPr lang="ru-RU" altLang="en-US" sz="1600" dirty="0">
              <a:latin typeface="Franklin Gothic Book" panose="020B0503020102020204" pitchFamily="34" charset="0"/>
            </a:endParaRPr>
          </a:p>
          <a:p>
            <a:pPr eaLnBrk="0" hangingPunct="0">
              <a:buNone/>
            </a:pPr>
            <a:r>
              <a:rPr lang="ru-RU" altLang="en-US" sz="1600" dirty="0">
                <a:latin typeface="Franklin Gothic Book" panose="020B0503020102020204" pitchFamily="34" charset="0"/>
              </a:rPr>
              <a:t>Часть территории Валуйского городского округа, на которой планируется реализовать  инициативный проект - населенный пункт  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село Рождествено</a:t>
            </a:r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>
              <a:buNone/>
            </a:pPr>
            <a:endParaRPr lang="ru-RU" altLang="en-US" sz="1600" dirty="0">
              <a:latin typeface="Franklin Gothic Book" panose="020B0503020102020204" pitchFamily="34" charset="0"/>
            </a:endParaRPr>
          </a:p>
          <a:p>
            <a:pPr algn="just" eaLnBrk="0" hangingPunct="0">
              <a:buNone/>
            </a:pPr>
            <a:r>
              <a:rPr lang="ru-RU" altLang="en-US" sz="1600" dirty="0">
                <a:latin typeface="Franklin Gothic Book" panose="020B0503020102020204" pitchFamily="34" charset="0"/>
              </a:rPr>
              <a:t>Обоснование предложений по решению указанной проблемы - 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 </a:t>
            </a:r>
            <a:r>
              <a:rPr lang="ru-RU" sz="1600" dirty="0">
                <a:latin typeface="Franklin Gothic Medium" panose="020B0603020102020204" pitchFamily="34" charset="0"/>
              </a:rPr>
              <a:t>о</a:t>
            </a:r>
            <a:r>
              <a:rPr sz="1600" dirty="0">
                <a:latin typeface="Franklin Gothic Medium" panose="020B0603020102020204" pitchFamily="34" charset="0"/>
              </a:rPr>
              <a:t>бустройство парковой зоны с установкой МАФ, устройством искусственного освещения и оборудованием детской игровой площадки</a:t>
            </a:r>
            <a:endParaRPr sz="1600" dirty="0">
              <a:latin typeface="Franklin Gothic Medium" panose="020B0603020102020204" pitchFamily="34" charset="0"/>
            </a:endParaRPr>
          </a:p>
          <a:p>
            <a:pPr eaLnBrk="0" hangingPunct="0">
              <a:buNone/>
            </a:pPr>
            <a:endParaRPr lang="ru-RU" altLang="en-US" sz="1600" dirty="0">
              <a:latin typeface="Franklin Gothic Book" panose="020B0503020102020204" pitchFamily="34" charset="0"/>
            </a:endParaRPr>
          </a:p>
          <a:p>
            <a:pPr eaLnBrk="0" hangingPunct="0">
              <a:buNone/>
            </a:pPr>
            <a:endParaRPr lang="ru-RU" altLang="en-US" sz="1600" dirty="0">
              <a:latin typeface="Arial" panose="020B0604020202020204" pitchFamily="34" charset="0"/>
            </a:endParaRPr>
          </a:p>
        </p:txBody>
      </p:sp>
      <p:sp>
        <p:nvSpPr>
          <p:cNvPr id="14341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8604250" y="6381750"/>
            <a:ext cx="347663" cy="260350"/>
          </a:xfrm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Font typeface="Wingdings 2" panose="05020102010507070707" pitchFamily="18" charset="2"/>
            </a:pPr>
            <a:fld id="{9A0DB2DC-4C9A-4742-B13C-FB6460FD3503}" type="slidenum">
              <a:rPr lang="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>
            <a:off x="212725" y="167958"/>
            <a:ext cx="8797925" cy="6553200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3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8620760" y="6459855"/>
            <a:ext cx="371475" cy="261620"/>
          </a:xfrm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Font typeface="Wingdings 2" panose="05020102010507070707" pitchFamily="18" charset="2"/>
            </a:pPr>
            <a:fld id="{9A0DB2DC-4C9A-4742-B13C-FB6460FD3503}" type="slidenum">
              <a:rPr lang="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364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7" name="AutoShape 6" descr="интернет3.webp (1024×683)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323977" y="116840"/>
            <a:ext cx="8686800" cy="841248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Ситуация «Как есть»</a:t>
            </a:r>
            <a:br>
              <a:rPr kumimoji="0" lang="ru-RU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r>
              <a:rPr kumimoji="0" lang="ru-RU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 </a:t>
            </a:r>
            <a:endParaRPr kumimoji="0" lang="ru-RU" altLang="zh-CN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  <p:sp>
        <p:nvSpPr>
          <p:cNvPr id="15369" name="TextBox 21"/>
          <p:cNvSpPr txBox="1"/>
          <p:nvPr/>
        </p:nvSpPr>
        <p:spPr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188" y="476885"/>
            <a:ext cx="8216900" cy="706755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>
              <a:buNone/>
            </a:pPr>
            <a:r>
              <a:rPr lang="ru-RU" sz="2000" b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н</a:t>
            </a:r>
            <a:r>
              <a:rPr sz="2000" b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аличие заброшенного участка </a:t>
            </a:r>
            <a:r>
              <a:rPr lang="ru-RU" sz="2000" b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вблизи памятника участникам </a:t>
            </a:r>
            <a:endParaRPr lang="ru-RU" sz="2000" b="1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Великой Отечественной войны в центре с. Рождествено</a:t>
            </a:r>
            <a:endParaRPr lang="ru-RU" sz="2000" b="1" dirty="0">
              <a:latin typeface="Franklin Gothic Book" panose="020B0503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sz="half" idx="1"/>
          </p:nvPr>
        </p:nvPicPr>
        <p:blipFill>
          <a:blip r:embed="rId1"/>
          <a:srcRect l="32106" t="31670" r="6825" b="28062"/>
          <a:stretch>
            <a:fillRect/>
          </a:stretch>
        </p:blipFill>
        <p:spPr>
          <a:xfrm>
            <a:off x="4003675" y="1183640"/>
            <a:ext cx="4248150" cy="2771775"/>
          </a:xfrm>
          <a:prstGeom prst="rect">
            <a:avLst/>
          </a:prstGeom>
        </p:spPr>
      </p:pic>
      <p:pic>
        <p:nvPicPr>
          <p:cNvPr id="5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2"/>
          <a:srcRect l="30588" t="20194" r="7006" b="27522"/>
          <a:stretch>
            <a:fillRect/>
          </a:stretch>
        </p:blipFill>
        <p:spPr>
          <a:xfrm>
            <a:off x="344170" y="2124710"/>
            <a:ext cx="3604260" cy="239268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rcRect l="31036" t="22920" r="7144" b="29860"/>
          <a:stretch>
            <a:fillRect/>
          </a:stretch>
        </p:blipFill>
        <p:spPr>
          <a:xfrm>
            <a:off x="4003675" y="4005580"/>
            <a:ext cx="4240530" cy="2592705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>
            <a:off x="107950" y="115888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7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8669020" y="6446520"/>
            <a:ext cx="323215" cy="274955"/>
          </a:xfrm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Font typeface="Wingdings 2" panose="05020102010507070707" pitchFamily="18" charset="2"/>
            </a:pPr>
            <a:fld id="{9A0DB2DC-4C9A-4742-B13C-FB6460FD3503}" type="slidenum">
              <a:rPr lang="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388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AutoShape 6" descr="интернет3.webp (1024×683)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304800" y="45085"/>
            <a:ext cx="8686800" cy="838200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Ситуация «Как будет»</a:t>
            </a:r>
            <a:br>
              <a:rPr kumimoji="0" lang="ru-RU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endParaRPr kumimoji="0" lang="ru-RU" altLang="zh-CN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  <p:sp>
        <p:nvSpPr>
          <p:cNvPr id="16393" name="TextBox 21"/>
          <p:cNvSpPr txBox="1"/>
          <p:nvPr/>
        </p:nvSpPr>
        <p:spPr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5" name="Прямоугольник 13"/>
          <p:cNvSpPr>
            <a:spLocks noChangeArrowheads="1"/>
          </p:cNvSpPr>
          <p:nvPr/>
        </p:nvSpPr>
        <p:spPr bwMode="auto">
          <a:xfrm>
            <a:off x="323850" y="405130"/>
            <a:ext cx="8347075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</a:pPr>
            <a:r>
              <a:rPr sz="1600" dirty="0"/>
              <a:t>Благоустройство пустующего земельного участка общей площадью не менее 1 Га</a:t>
            </a:r>
            <a:endParaRPr sz="1600" dirty="0"/>
          </a:p>
        </p:txBody>
      </p:sp>
      <p:pic>
        <p:nvPicPr>
          <p:cNvPr id="3" name="Замещающее содержимое 2"/>
          <p:cNvPicPr>
            <a:picLocks noChangeAspect="1"/>
          </p:cNvPicPr>
          <p:nvPr>
            <p:ph idx="1"/>
          </p:nvPr>
        </p:nvPicPr>
        <p:blipFill>
          <a:blip r:embed="rId1"/>
          <a:srcRect l="6406" t="23011" r="39912" b="40789"/>
          <a:stretch>
            <a:fillRect/>
          </a:stretch>
        </p:blipFill>
        <p:spPr>
          <a:xfrm>
            <a:off x="335915" y="1052830"/>
            <a:ext cx="4791710" cy="259715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rcRect l="8585" t="22003" r="31796" b="42503"/>
          <a:stretch>
            <a:fillRect/>
          </a:stretch>
        </p:blipFill>
        <p:spPr>
          <a:xfrm>
            <a:off x="304800" y="3717290"/>
            <a:ext cx="4792345" cy="228282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rcRect l="22025" t="21737" r="34619" b="41667"/>
          <a:stretch>
            <a:fillRect/>
          </a:stretch>
        </p:blipFill>
        <p:spPr>
          <a:xfrm>
            <a:off x="5172710" y="2340610"/>
            <a:ext cx="3656330" cy="2469515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1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8643938" y="6429375"/>
            <a:ext cx="347662" cy="285750"/>
          </a:xfrm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Font typeface="Wingdings 2" panose="05020102010507070707" pitchFamily="18" charset="2"/>
            </a:pPr>
            <a:fld id="{9A0DB2DC-4C9A-4742-B13C-FB6460FD3503}" type="slidenum">
              <a:rPr lang="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7412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buFont typeface="Wingdings 2" panose="05020102010507070707" pitchFamily="18" charset="2"/>
            </a:pP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7413" name="AutoShape 28" descr="C:\Users\ADMINDK\Desktop\%D0%B6%D1%83%D1%80%D0%BD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buFont typeface="Wingdings 2" panose="05020102010507070707" pitchFamily="18" charset="2"/>
            </a:pP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7414" name="AutoShape 30" descr="C:\Users\ADMINDK\Desktop\%D0%B6%D1%83%D1%80%D0%BD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buFont typeface="Wingdings 2" panose="05020102010507070707" pitchFamily="18" charset="2"/>
            </a:pP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268288" y="3284538"/>
            <a:ext cx="8634413" cy="500063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СПАСИБО ЗА ВНИМАНИЕ!</a:t>
            </a:r>
            <a:br>
              <a:rPr kumimoji="0" lang="ru-RU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endParaRPr kumimoji="0" lang="ru-RU" altLang="zh-CN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1596</Words>
  <Application>WPS Presentation</Application>
  <PresentationFormat/>
  <Paragraphs>50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SimSun</vt:lpstr>
      <vt:lpstr>Wingdings</vt:lpstr>
      <vt:lpstr>Franklin Gothic Medium</vt:lpstr>
      <vt:lpstr>Franklin Gothic Book</vt:lpstr>
      <vt:lpstr>Wingdings 2</vt:lpstr>
      <vt:lpstr>Calibri</vt:lpstr>
      <vt:lpstr>华文楷体</vt:lpstr>
      <vt:lpstr>Arial Unicode MS</vt:lpstr>
      <vt:lpstr>隶书</vt:lpstr>
      <vt:lpstr>+mn-ea</vt:lpstr>
      <vt:lpstr>Calligraphia One</vt:lpstr>
      <vt:lpstr>Times New Roman</vt:lpstr>
      <vt:lpstr>Wingdings 2</vt:lpstr>
      <vt:lpstr>Microsoft YaHei</vt:lpstr>
      <vt:lpstr>华文楷体</vt:lpstr>
      <vt:lpstr>Трек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1</cp:lastModifiedBy>
  <cp:revision>1209</cp:revision>
  <cp:lastPrinted>2018-11-21T07:19:00Z</cp:lastPrinted>
  <dcterms:created xsi:type="dcterms:W3CDTF">2010-02-20T13:06:00Z</dcterms:created>
  <dcterms:modified xsi:type="dcterms:W3CDTF">2021-08-16T11:54:53Z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1049-11.2.0.10223</vt:lpwstr>
  </property>
</Properties>
</file>