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1"/>
  </p:handoutMasterIdLst>
  <p:sldIdLst>
    <p:sldId id="648" r:id="rId4"/>
    <p:sldId id="727" r:id="rId6"/>
    <p:sldId id="710" r:id="rId7"/>
    <p:sldId id="719" r:id="rId8"/>
    <p:sldId id="721" r:id="rId9"/>
    <p:sldId id="731" r:id="rId10"/>
  </p:sldIdLst>
  <p:sldSz cx="9144000" cy="6858000" type="screen4x3"/>
  <p:notesSz cx="6742430" cy="987298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33CCFF"/>
    <a:srgbClr val="00FFFF"/>
    <a:srgbClr val="71CA52"/>
    <a:srgbClr val="006600"/>
    <a:srgbClr val="316997"/>
    <a:srgbClr val="4B71C5"/>
    <a:srgbClr val="235BA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83"/>
    <p:restoredTop sz="92185"/>
  </p:normalViewPr>
  <p:slideViewPr>
    <p:cSldViewPr showGuides="1">
      <p:cViewPr>
        <p:scale>
          <a:sx n="70" d="100"/>
          <a:sy n="70" d="100"/>
        </p:scale>
        <p:origin x="-516" y="-300"/>
      </p:cViewPr>
      <p:guideLst>
        <p:guide orient="horz" pos="2112"/>
        <p:guide pos="2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90" d="100"/>
        <a:sy n="9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lstStyle>
            <a:lvl1pPr>
              <a:defRPr sz="1200" dirty="0">
                <a:latin typeface="Franklin Gothic Book" panose="020B0503020102020204" pitchFamily="34" charset="0"/>
              </a:defRPr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7938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lstStyle>
            <a:lvl1pPr algn="r">
              <a:defRPr sz="1200" dirty="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lstStyle>
            <a:lvl1pPr algn="r">
              <a:defRPr sz="1200" dirty="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7938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lstStyle>
            <a:lvl1pPr algn="r">
              <a:defRPr sz="1200" dirty="0">
                <a:latin typeface="Calibri" panose="020F0502020204030204" pitchFamily="34" charset="0"/>
              </a:defRPr>
            </a:lvl1pPr>
          </a:lstStyle>
          <a:p>
            <a:pPr fontAlgn="base">
              <a:defRPr/>
            </a:pPr>
            <a:fld id="{DC22F6ED-EE8F-4F32-992B-2B48DEF9592D}" type="slidenum">
              <a:rPr lang="ru-RU" altLang="ru-RU" strike="noStrike" noProof="1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lstStyle>
            <a:lvl1pPr>
              <a:defRPr sz="1200" dirty="0">
                <a:latin typeface="Calibri" panose="020F0502020204030204" pitchFamily="34" charset="0"/>
              </a:defRPr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7938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lstStyle>
            <a:lvl1pPr algn="r">
              <a:defRPr sz="1200" dirty="0">
                <a:latin typeface="Calibri" panose="020F0502020204030204" pitchFamily="34" charset="0"/>
              </a:defRPr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22532" name="Образ слайда 3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33" name="Заметки 4"/>
          <p:cNvSpPr>
            <a:spLocks noGrp="1"/>
          </p:cNvSpPr>
          <p:nvPr>
            <p:ph type="body" sz="quarter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692" tIns="45347" rIns="90692" bIns="45347" anchor="t" anchorCtr="0"/>
          <a:p>
            <a:pPr lvl="0"/>
            <a:r>
              <a:rPr lang="ru-RU" altLang="zh-CN"/>
              <a:t>Образец текста</a:t>
            </a:r>
            <a:endParaRPr lang="ru-RU" altLang="zh-CN"/>
          </a:p>
          <a:p>
            <a:pPr lvl="1"/>
            <a:r>
              <a:rPr lang="ru-RU" altLang="zh-CN"/>
              <a:t>Второй уровень</a:t>
            </a:r>
            <a:endParaRPr lang="ru-RU" altLang="zh-CN"/>
          </a:p>
          <a:p>
            <a:pPr lvl="2"/>
            <a:r>
              <a:rPr lang="ru-RU" altLang="zh-CN"/>
              <a:t>Третий уровень</a:t>
            </a:r>
            <a:endParaRPr lang="ru-RU" altLang="zh-CN"/>
          </a:p>
          <a:p>
            <a:pPr lvl="3"/>
            <a:r>
              <a:rPr lang="ru-RU" altLang="zh-CN"/>
              <a:t>Четвертый уровень</a:t>
            </a:r>
            <a:endParaRPr lang="ru-RU" altLang="zh-CN"/>
          </a:p>
          <a:p>
            <a:pPr lvl="4"/>
            <a:r>
              <a:rPr lang="ru-RU" altLang="zh-CN"/>
              <a:t>Пятый уровень</a:t>
            </a:r>
            <a:endParaRPr lang="ru-RU" altLang="zh-CN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lstStyle>
            <a:lvl1pPr>
              <a:defRPr sz="1200" dirty="0">
                <a:latin typeface="Calibri" panose="020F0502020204030204" pitchFamily="34" charset="0"/>
              </a:defRPr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7938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lstStyle>
            <a:lvl1pPr algn="r">
              <a:defRPr sz="1200" dirty="0">
                <a:latin typeface="Calibri" panose="020F0502020204030204" pitchFamily="34" charset="0"/>
              </a:defRPr>
            </a:lvl1pPr>
          </a:lstStyle>
          <a:p>
            <a:pPr fontAlgn="base">
              <a:defRPr/>
            </a:pPr>
            <a:fld id="{7E7AB1A8-89BF-4CBF-A540-02A47A63E2B9}" type="slidenum">
              <a:rPr lang="ru-RU" altLang="ru-RU" strike="noStrike" noProof="1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24578" name="Заметки 2"/>
          <p:cNvSpPr>
            <a:spLocks noGrp="1"/>
          </p:cNvSpPr>
          <p:nvPr>
            <p:ph type="body"/>
          </p:nvPr>
        </p:nvSpPr>
        <p:spPr/>
        <p:txBody>
          <a:bodyPr wrap="square" lIns="90692" tIns="45347" rIns="90692" bIns="45347" anchor="t" anchorCtr="0"/>
          <a:p>
            <a:pPr lvl="0" eaLnBrk="1" hangingPunct="1">
              <a:spcBef>
                <a:spcPct val="0"/>
              </a:spcBef>
            </a:pPr>
            <a:r>
              <a:rPr lang="ru-RU" altLang="ru-RU"/>
              <a:t>Титульный слайд</a:t>
            </a:r>
            <a:endParaRPr lang="ru-RU" altLang="ru-RU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/>
          </p:nvPr>
        </p:nvSpPr>
        <p:spPr>
          <a:xfrm>
            <a:off x="3817938" y="9378950"/>
            <a:ext cx="2922587" cy="492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692" tIns="45347" rIns="90692" bIns="45347" anchor="b" anchorCtr="0"/>
          <a:p>
            <a:pPr lvl="0" algn="r">
              <a:buChar char="•"/>
            </a:pPr>
            <a:fld id="{9A0DB2DC-4C9A-4742-B13C-FB6460FD3503}" type="slidenum">
              <a:rPr lang="ru-RU" altLang="ru-RU" sz="1200">
                <a:latin typeface="Calibri" panose="020F0502020204030204" pitchFamily="34" charset="0"/>
              </a:rPr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5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trike="noStrike" noProof="1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base"/>
            <a:r>
              <a:rPr lang="ru-RU" strike="noStrike" noProof="1" smtClean="0"/>
              <a:t>Образец подзаголовка</a:t>
            </a:r>
            <a:endParaRPr lang="en-US" strike="noStrike" noProof="1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97875632-50B7-4C95-B213-B7E2D567E580}" type="slidenum">
              <a:rPr lang="ru-RU" altLang="ru-RU" strike="noStrike" noProof="1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defRPr/>
            </a:pPr>
            <a:fld id="{52F82CBA-852A-4E30-8037-C0282D49C10A}" type="slidenum">
              <a:rPr lang="ru-RU" altLang="ru-RU" strike="noStrike" noProof="1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020B38B6-3BA7-46BE-B593-9A749F89A4B1}" type="slidenum">
              <a:rPr lang="ru-RU" altLang="ru-RU" strike="noStrike" noProof="1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trike="noStrike" noProof="1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base"/>
            <a:r>
              <a:rPr lang="ru-RU" strike="noStrike" noProof="1" smtClean="0"/>
              <a:t>Образец подзаголовка</a:t>
            </a:r>
            <a:endParaRPr lang="en-US" strike="noStrike" noProof="1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97875632-50B7-4C95-B213-B7E2D567E580}" type="slidenum">
              <a:rPr lang="ru-RU" altLang="ru-RU" strike="noStrike" noProof="1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0737FFE9-16E5-422C-A97E-9AF62E9DD05C}" type="slidenum">
              <a:rPr lang="ru-RU" altLang="ru-RU" strike="noStrike" noProof="1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trike="noStrike" noProof="1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01DE610D-DFE4-4D69-820F-CDC0D2DD6BFD}" type="slidenum">
              <a:rPr lang="ru-RU" altLang="ru-RU" strike="noStrike" noProof="1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defRPr/>
            </a:pPr>
            <a:fld id="{52F82CBA-852A-4E30-8037-C0282D49C10A}" type="slidenum">
              <a:rPr lang="ru-RU" altLang="ru-RU" strike="noStrike" noProof="1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trike="noStrike" noProof="1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7C931418-9917-4419-AE14-A3DF586BCF04}" type="slidenum">
              <a:rPr lang="ru-RU" altLang="ru-RU" strike="noStrike" noProof="1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r>
              <a:rPr lang="ru-RU" altLang="ru-RU" strike="noStrike" noProof="1">
                <a:latin typeface="Franklin Gothic Book" panose="020B0503020102020204" pitchFamily="34" charset="0"/>
                <a:ea typeface="+mn-ea"/>
                <a:cs typeface="+mn-cs"/>
              </a:rPr>
              <a:t>Эффективное управление временем и ресурсами.                                                                                            </a:t>
            </a:r>
            <a:fld id="{722EBCEF-4911-4263-8925-A54403131C7F}" type="slidenum">
              <a:rPr lang="ru-RU" altLang="ru-RU" strike="noStrike" noProof="1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6DC63C00-A4E0-44EF-AF00-A79C41B78175}" type="slidenum">
              <a:rPr lang="ru-RU" altLang="ru-RU" strike="noStrike" noProof="1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trike="noStrike" noProof="1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8149D985-4F06-4477-A6EA-8733C1AB95C1}" type="slidenum">
              <a:rPr lang="ru-RU" altLang="ru-RU" strike="noStrike" noProof="1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0737FFE9-16E5-422C-A97E-9AF62E9DD05C}" type="slidenum">
              <a:rPr lang="ru-RU" altLang="ru-RU" strike="noStrike" noProof="1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 fontAlgn="base"/>
            <a:r>
              <a:rPr lang="ru-RU" strike="noStrike" noProof="0" smtClean="0"/>
              <a:t>Вставка рисунка</a:t>
            </a:r>
            <a:endParaRPr lang="en-US" strike="noStrike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634E5B5F-DB68-4FCB-BE68-6B3C52831C25}" type="slidenum">
              <a:rPr lang="ru-RU" altLang="ru-RU" strike="noStrike" noProof="1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defRPr/>
            </a:pPr>
            <a:fld id="{52F82CBA-852A-4E30-8037-C0282D49C10A}" type="slidenum">
              <a:rPr lang="ru-RU" altLang="ru-RU" strike="noStrike" noProof="1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020B38B6-3BA7-46BE-B593-9A749F89A4B1}" type="slidenum">
              <a:rPr lang="ru-RU" altLang="ru-RU" strike="noStrike" noProof="1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1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trike="noStrike" noProof="1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01DE610D-DFE4-4D69-820F-CDC0D2DD6BFD}" type="slidenum">
              <a:rPr lang="ru-RU" altLang="ru-RU" strike="noStrike" noProof="1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defRPr/>
            </a:pPr>
            <a:fld id="{52F82CBA-852A-4E30-8037-C0282D49C10A}" type="slidenum">
              <a:rPr lang="ru-RU" altLang="ru-RU" strike="noStrike" noProof="1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79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trike="noStrike" noProof="1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7C931418-9917-4419-AE14-A3DF586BCF04}" type="slidenum">
              <a:rPr lang="ru-RU" altLang="ru-RU" strike="noStrike" noProof="1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r>
              <a:rPr lang="ru-RU" altLang="ru-RU" strike="noStrike" noProof="1">
                <a:latin typeface="Franklin Gothic Book" panose="020B0503020102020204" pitchFamily="34" charset="0"/>
                <a:ea typeface="+mn-ea"/>
                <a:cs typeface="+mn-cs"/>
              </a:rPr>
              <a:t>Эффективное управление временем и ресурсами.                                                                                            </a:t>
            </a:r>
            <a:fld id="{722EBCEF-4911-4263-8925-A54403131C7F}" type="slidenum">
              <a:rPr lang="ru-RU" altLang="ru-RU" strike="noStrike" noProof="1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6DC63C00-A4E0-44EF-AF00-A79C41B78175}" type="slidenum">
              <a:rPr lang="ru-RU" altLang="ru-RU" strike="noStrike" noProof="1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trike="noStrike" noProof="1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8149D985-4F06-4477-A6EA-8733C1AB95C1}" type="slidenum">
              <a:rPr lang="ru-RU" altLang="ru-RU" strike="noStrike" noProof="1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 fontAlgn="base"/>
            <a:r>
              <a:rPr lang="ru-RU" strike="noStrike" noProof="0" smtClean="0"/>
              <a:t>Вставка рисунка</a:t>
            </a:r>
            <a:endParaRPr lang="en-US" strike="noStrike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634E5B5F-DB68-4FCB-BE68-6B3C52831C25}" type="slidenum">
              <a:rPr lang="ru-RU" altLang="ru-RU" strike="noStrike" noProof="1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trike="noStrike" noProof="1">
              <a:latin typeface="+mn-lt"/>
            </a:endParaRPr>
          </a:p>
        </p:txBody>
      </p:sp>
      <p:sp>
        <p:nvSpPr>
          <p:cNvPr id="1027" name="Текст 7"/>
          <p:cNvSpPr>
            <a:spLocks noGrp="1"/>
          </p:cNvSpPr>
          <p:nvPr>
            <p:ph type="body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p>
            <a:pPr lvl="0"/>
            <a:r>
              <a:rPr lang="ru-RU" altLang="ru-RU"/>
              <a:t>Образец текста</a:t>
            </a:r>
            <a:endParaRPr lang="ru-RU" altLang="ru-RU"/>
          </a:p>
          <a:p>
            <a:pPr lvl="1"/>
            <a:r>
              <a:rPr lang="ru-RU" altLang="ru-RU"/>
              <a:t>Второй уровень</a:t>
            </a:r>
            <a:endParaRPr lang="ru-RU" altLang="ru-RU"/>
          </a:p>
          <a:p>
            <a:pPr lvl="2"/>
            <a:r>
              <a:rPr lang="ru-RU" altLang="ru-RU"/>
              <a:t>Третий уровень</a:t>
            </a:r>
            <a:endParaRPr lang="ru-RU" altLang="ru-RU"/>
          </a:p>
          <a:p>
            <a:pPr lvl="3"/>
            <a:r>
              <a:rPr lang="ru-RU" altLang="ru-RU"/>
              <a:t>Четвертый уровень</a:t>
            </a:r>
            <a:endParaRPr lang="ru-RU" altLang="ru-RU"/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dirty="0">
                <a:solidFill>
                  <a:srgbClr val="268EA8"/>
                </a:solidFill>
                <a:latin typeface="Franklin Gothic Book" panose="020B0503020102020204" pitchFamily="34" charset="0"/>
                <a:ea typeface="华文楷体"/>
              </a:defRPr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dirty="0">
                <a:solidFill>
                  <a:srgbClr val="268EA8"/>
                </a:solidFill>
                <a:latin typeface="Franklin Gothic Book" panose="020B0503020102020204" pitchFamily="34" charset="0"/>
                <a:ea typeface="华文楷体"/>
              </a:defRPr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dirty="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 fontAlgn="base">
              <a:defRPr/>
            </a:pPr>
            <a:fld id="{52F82CBA-852A-4E30-8037-C0282D49C10A}" type="slidenum">
              <a:rPr lang="ru-RU" altLang="ru-RU" strike="noStrike" noProof="1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 fontAlgn="base"/>
            <a:r>
              <a:rPr lang="ru-RU" altLang="zh-CN" strike="noStrike" noProof="1" smtClean="0"/>
              <a:t>Образец заголовка</a:t>
            </a:r>
            <a:endParaRPr lang="en-US" altLang="ru-RU" strike="noStrike" noProof="1" smtClean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trike="noStrike" noProof="1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trike="noStrike" noProof="1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trike="noStrike" noProof="1">
              <a:latin typeface="+mn-lt"/>
            </a:endParaRPr>
          </a:p>
        </p:txBody>
      </p:sp>
      <p:sp>
        <p:nvSpPr>
          <p:cNvPr id="2051" name="Текст 7"/>
          <p:cNvSpPr>
            <a:spLocks noGrp="1"/>
          </p:cNvSpPr>
          <p:nvPr>
            <p:ph type="body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p>
            <a:pPr lvl="0"/>
            <a:r>
              <a:rPr lang="ru-RU" altLang="ru-RU"/>
              <a:t>Образец текста</a:t>
            </a:r>
            <a:endParaRPr lang="ru-RU" altLang="ru-RU"/>
          </a:p>
          <a:p>
            <a:pPr lvl="1"/>
            <a:r>
              <a:rPr lang="ru-RU" altLang="ru-RU"/>
              <a:t>Второй уровень</a:t>
            </a:r>
            <a:endParaRPr lang="ru-RU" altLang="ru-RU"/>
          </a:p>
          <a:p>
            <a:pPr lvl="2"/>
            <a:r>
              <a:rPr lang="ru-RU" altLang="ru-RU"/>
              <a:t>Третий уровень</a:t>
            </a:r>
            <a:endParaRPr lang="ru-RU" altLang="ru-RU"/>
          </a:p>
          <a:p>
            <a:pPr lvl="3"/>
            <a:r>
              <a:rPr lang="ru-RU" altLang="ru-RU"/>
              <a:t>Четвертый уровень</a:t>
            </a:r>
            <a:endParaRPr lang="ru-RU" altLang="ru-RU"/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dirty="0">
                <a:solidFill>
                  <a:srgbClr val="268EA8"/>
                </a:solidFill>
                <a:latin typeface="Franklin Gothic Book" panose="020B0503020102020204" pitchFamily="34" charset="0"/>
                <a:ea typeface="华文楷体"/>
              </a:defRPr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dirty="0">
                <a:solidFill>
                  <a:srgbClr val="268EA8"/>
                </a:solidFill>
                <a:latin typeface="Franklin Gothic Book" panose="020B0503020102020204" pitchFamily="34" charset="0"/>
                <a:ea typeface="华文楷体"/>
              </a:defRPr>
            </a:lvl1pPr>
          </a:lstStyle>
          <a:p>
            <a:pPr fontAlgn="base">
              <a:defRPr/>
            </a:pPr>
            <a:endParaRPr lang="ru-RU" altLang="zh-CN" strike="noStrike" noProof="1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dirty="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 fontAlgn="base">
              <a:defRPr/>
            </a:pPr>
            <a:fld id="{52F82CBA-852A-4E30-8037-C0282D49C10A}" type="slidenum">
              <a:rPr lang="ru-RU" altLang="ru-RU" strike="noStrike" noProof="1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 fontAlgn="base"/>
            <a:r>
              <a:rPr lang="ru-RU" altLang="zh-CN" strike="noStrike" noProof="1" smtClean="0"/>
              <a:t>Образец заголовка</a:t>
            </a:r>
            <a:endParaRPr lang="en-US" altLang="ru-RU" strike="noStrike" noProof="1" smtClean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trike="noStrike" noProof="1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trike="noStrike" noProof="1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Прямоугольник с одним вырезанным углом 9"/>
          <p:cNvSpPr/>
          <p:nvPr/>
        </p:nvSpPr>
        <p:spPr>
          <a:xfrm rot="10800000">
            <a:off x="133350" y="13176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defRPr/>
            </a:pPr>
            <a:endParaRPr lang="ru-RU" altLang="en-US" strike="noStrike" noProof="1"/>
          </a:p>
        </p:txBody>
      </p:sp>
      <p:pic>
        <p:nvPicPr>
          <p:cNvPr id="23554" name="Picture 9" descr="D:\Люда\Л\поздр адрес\бейдж\герб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184150"/>
            <a:ext cx="1143000" cy="1411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Заголовок 3"/>
          <p:cNvSpPr>
            <a:spLocks noGrp="1"/>
          </p:cNvSpPr>
          <p:nvPr/>
        </p:nvSpPr>
        <p:spPr>
          <a:xfrm>
            <a:off x="305435" y="1917065"/>
            <a:ext cx="8532813" cy="1616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/>
            <a:r>
              <a:rPr lang="ru-RU" altLang="zh-CN" sz="2200">
                <a:latin typeface="Franklin Gothic Medium" panose="020B0603020102020204" pitchFamily="34" charset="0"/>
                <a:ea typeface="隶书"/>
              </a:rPr>
              <a:t>ИНИЦИАТИВНЫЙ ПРОЕКТ</a:t>
            </a:r>
            <a:br>
              <a:rPr lang="ru-RU" altLang="zh-CN" sz="2200">
                <a:latin typeface="Franklin Gothic Medium" panose="020B0603020102020204" pitchFamily="34" charset="0"/>
                <a:ea typeface="隶书"/>
              </a:rPr>
            </a:br>
            <a:r>
              <a:rPr lang="ru-RU" altLang="zh-CN" sz="2200">
                <a:latin typeface="Franklin Gothic Medium" panose="020B0603020102020204" pitchFamily="34" charset="0"/>
                <a:ea typeface="隶书"/>
              </a:rPr>
              <a:t>«УСТРОЙСТВО НАРУЖНОГО ОСВЕЩЕНИЯ В С.ХМЕЛЕВЕЦ И С.ДРОНОВО ВАЛУЙСКОГО ГОРОДСКОГО ОКРУГА»</a:t>
            </a:r>
            <a:endParaRPr lang="ru-RU" altLang="zh-CN" sz="2200">
              <a:latin typeface="Franklin Gothic Medium" panose="020B0603020102020204" pitchFamily="34" charset="0"/>
              <a:ea typeface="隶书"/>
            </a:endParaRPr>
          </a:p>
        </p:txBody>
      </p:sp>
      <p:sp>
        <p:nvSpPr>
          <p:cNvPr id="23556" name="TextBox 1"/>
          <p:cNvSpPr txBox="1"/>
          <p:nvPr/>
        </p:nvSpPr>
        <p:spPr>
          <a:xfrm>
            <a:off x="5478145" y="3212783"/>
            <a:ext cx="3560763" cy="3384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ru-RU" altLang="zh-CN" b="1" u="sng">
                <a:latin typeface="Franklin Gothic Book" panose="020B0503020102020204" pitchFamily="34" charset="0"/>
              </a:rPr>
              <a:t>Инициатор проекта:</a:t>
            </a:r>
            <a:endParaRPr lang="ru-RU" altLang="zh-CN" b="1" u="sng">
              <a:latin typeface="Franklin Gothic Book" panose="020B0503020102020204" pitchFamily="34" charset="0"/>
            </a:endParaRPr>
          </a:p>
          <a:p>
            <a:r>
              <a:rPr lang="ru-RU" altLang="zh-CN" sz="1400" b="1">
                <a:latin typeface="Franklin Gothic Book" panose="020B0503020102020204" pitchFamily="34" charset="0"/>
              </a:rPr>
              <a:t>Председатель инициативной группы</a:t>
            </a:r>
            <a:endParaRPr lang="ru-RU" altLang="zh-CN" sz="1400" b="1">
              <a:latin typeface="Franklin Gothic Book" panose="020B0503020102020204" pitchFamily="34" charset="0"/>
            </a:endParaRPr>
          </a:p>
          <a:p>
            <a:r>
              <a:rPr lang="ru-RU" altLang="zh-CN" sz="1400" b="1">
                <a:latin typeface="Franklin Gothic Book" panose="020B0503020102020204" pitchFamily="34" charset="0"/>
              </a:rPr>
              <a:t>1.Некрасова Людмила Тимофеевна</a:t>
            </a:r>
            <a:endParaRPr lang="ru-RU" altLang="zh-CN" sz="1400" b="1">
              <a:latin typeface="Franklin Gothic Book" panose="020B0503020102020204" pitchFamily="34" charset="0"/>
            </a:endParaRPr>
          </a:p>
          <a:p>
            <a:r>
              <a:rPr lang="ru-RU" altLang="zh-CN" sz="1400" b="1">
                <a:latin typeface="Franklin Gothic Book" panose="020B0503020102020204" pitchFamily="34" charset="0"/>
              </a:rPr>
              <a:t>2.Маслова Елена Владимировна</a:t>
            </a:r>
            <a:endParaRPr lang="ru-RU" altLang="zh-CN" sz="1400" b="1">
              <a:latin typeface="Franklin Gothic Book" panose="020B0503020102020204" pitchFamily="34" charset="0"/>
            </a:endParaRPr>
          </a:p>
          <a:p>
            <a:r>
              <a:rPr lang="ru-RU" altLang="zh-CN" sz="1400" b="1">
                <a:latin typeface="Franklin Gothic Book" panose="020B0503020102020204" pitchFamily="34" charset="0"/>
              </a:rPr>
              <a:t>3.Трунова Елена Николаевна</a:t>
            </a:r>
            <a:endParaRPr lang="ru-RU" altLang="zh-CN" sz="1400" b="1">
              <a:latin typeface="Franklin Gothic Book" panose="020B0503020102020204" pitchFamily="34" charset="0"/>
            </a:endParaRPr>
          </a:p>
          <a:p>
            <a:r>
              <a:rPr lang="ru-RU" altLang="zh-CN" sz="1400" b="1">
                <a:latin typeface="Franklin Gothic Book" panose="020B0503020102020204" pitchFamily="34" charset="0"/>
              </a:rPr>
              <a:t>4.Папанова Татьяна Николаевна</a:t>
            </a:r>
            <a:endParaRPr lang="ru-RU" altLang="zh-CN" sz="1400" b="1">
              <a:latin typeface="Franklin Gothic Book" panose="020B0503020102020204" pitchFamily="34" charset="0"/>
            </a:endParaRPr>
          </a:p>
          <a:p>
            <a:r>
              <a:rPr lang="ru-RU" altLang="zh-CN" sz="1400" b="1">
                <a:latin typeface="Franklin Gothic Book" panose="020B0503020102020204" pitchFamily="34" charset="0"/>
              </a:rPr>
              <a:t>5.Тишевская Людмила Николаевна</a:t>
            </a:r>
            <a:endParaRPr lang="ru-RU" altLang="zh-CN" sz="1400" b="1">
              <a:latin typeface="Franklin Gothic Book" panose="020B0503020102020204" pitchFamily="34" charset="0"/>
            </a:endParaRPr>
          </a:p>
          <a:p>
            <a:r>
              <a:rPr lang="ru-RU" altLang="zh-CN" sz="1400" b="1">
                <a:latin typeface="Franklin Gothic Book" panose="020B0503020102020204" pitchFamily="34" charset="0"/>
              </a:rPr>
              <a:t>6. Салычева Инна Павловна</a:t>
            </a:r>
            <a:endParaRPr lang="ru-RU" altLang="zh-CN" sz="1400" b="1">
              <a:latin typeface="Franklin Gothic Book" panose="020B0503020102020204" pitchFamily="34" charset="0"/>
            </a:endParaRPr>
          </a:p>
          <a:p>
            <a:r>
              <a:rPr lang="ru-RU" altLang="zh-CN" sz="1400" b="1">
                <a:latin typeface="Franklin Gothic Book" panose="020B0503020102020204" pitchFamily="34" charset="0"/>
              </a:rPr>
              <a:t>7. Масько Наталья Ивановна</a:t>
            </a:r>
            <a:endParaRPr lang="ru-RU" altLang="zh-CN" sz="1400" b="1">
              <a:latin typeface="Franklin Gothic Book" panose="020B0503020102020204" pitchFamily="34" charset="0"/>
            </a:endParaRPr>
          </a:p>
          <a:p>
            <a:r>
              <a:rPr lang="ru-RU" altLang="zh-CN" sz="1400" b="1">
                <a:latin typeface="Franklin Gothic Book" panose="020B0503020102020204" pitchFamily="34" charset="0"/>
              </a:rPr>
              <a:t>8. Савенкова Вера Ивановна</a:t>
            </a:r>
            <a:endParaRPr lang="ru-RU" altLang="zh-CN" sz="1400" b="1">
              <a:latin typeface="Franklin Gothic Book" panose="020B0503020102020204" pitchFamily="34" charset="0"/>
            </a:endParaRPr>
          </a:p>
          <a:p>
            <a:r>
              <a:rPr lang="ru-RU" altLang="zh-CN" sz="1400" b="1">
                <a:latin typeface="Franklin Gothic Book" panose="020B0503020102020204" pitchFamily="34" charset="0"/>
              </a:rPr>
              <a:t>9. Маслов Геннадий Яковлевич</a:t>
            </a:r>
            <a:endParaRPr lang="ru-RU" altLang="zh-CN" sz="1400" b="1">
              <a:latin typeface="Franklin Gothic Book" panose="020B0503020102020204" pitchFamily="34" charset="0"/>
            </a:endParaRPr>
          </a:p>
          <a:p>
            <a:r>
              <a:rPr lang="ru-RU" altLang="zh-CN" sz="1400" b="1">
                <a:latin typeface="Franklin Gothic Book" panose="020B0503020102020204" pitchFamily="34" charset="0"/>
              </a:rPr>
              <a:t>10. Севостьянов Владимир Иванович</a:t>
            </a:r>
            <a:endParaRPr lang="ru-RU" altLang="zh-CN" sz="1400" b="1">
              <a:latin typeface="Franklin Gothic Book" panose="020B0503020102020204" pitchFamily="34" charset="0"/>
            </a:endParaRPr>
          </a:p>
          <a:p>
            <a:endParaRPr lang="ru-RU" altLang="zh-CN" sz="1400" b="1">
              <a:latin typeface="Franklin Gothic Book" panose="020B0503020102020204" pitchFamily="34" charset="0"/>
            </a:endParaRPr>
          </a:p>
          <a:p>
            <a:endParaRPr lang="ru-RU" altLang="zh-CN" sz="1400" b="1">
              <a:latin typeface="Franklin Gothic Book" panose="020B0503020102020204" pitchFamily="34" charset="0"/>
            </a:endParaRPr>
          </a:p>
          <a:p>
            <a:pPr algn="r"/>
            <a:r>
              <a:rPr lang="ru-RU" altLang="zh-CN" sz="1400" b="1">
                <a:latin typeface="Franklin Gothic Book" panose="020B0503020102020204" pitchFamily="34" charset="0"/>
              </a:rPr>
              <a:t>с. Хмелевец</a:t>
            </a:r>
            <a:endParaRPr lang="ru-RU" altLang="zh-CN" sz="1400" b="1">
              <a:latin typeface="Franklin Gothic Book" panose="020B0503020102020204" pitchFamily="34" charset="0"/>
            </a:endParaRPr>
          </a:p>
        </p:txBody>
      </p:sp>
      <p:pic>
        <p:nvPicPr>
          <p:cNvPr id="23557" name="Изображение 13" descr="QRyTgYbp-3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5" y="184150"/>
            <a:ext cx="1262063" cy="1303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Прямоугольник с одним вырезанным углом 9"/>
          <p:cNvSpPr/>
          <p:nvPr/>
        </p:nvSpPr>
        <p:spPr>
          <a:xfrm>
            <a:off x="133350" y="13176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defRPr/>
            </a:pPr>
            <a:endParaRPr lang="ru-RU" altLang="en-US" strike="noStrike" noProof="1"/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>
          <a:xfrm>
            <a:off x="254635" y="1052513"/>
            <a:ext cx="8634413" cy="500063"/>
          </a:xfrm>
        </p:spPr>
        <p:txBody>
          <a:bodyPr>
            <a:normAutofit fontScale="9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lang="ru-RU" altLang="zh-CN" sz="2000" cap="none" smtClean="0">
                <a:solidFill>
                  <a:schemeClr val="tx1"/>
                </a:solidFill>
                <a:cs typeface="隶书"/>
              </a:rPr>
            </a:br>
            <a:r>
              <a:rPr kumimoji="0" lang="ru-RU" altLang="zh-CN" sz="2000" b="0" i="0" u="none" strike="noStrike" kern="1200" cap="none" spc="0" normalizeH="0" baseline="0" noProof="1" smtClean="0">
                <a:solidFill>
                  <a:schemeClr val="tx1"/>
                </a:solidFill>
                <a:latin typeface="+mj-lt"/>
                <a:ea typeface="+mj-ea"/>
                <a:cs typeface="隶书"/>
              </a:rPr>
              <a:t>Основные данные инициатора проекта</a:t>
            </a:r>
            <a:br>
              <a:rPr lang="ru-RU" altLang="zh-CN" sz="2400" b="1" cap="none" smtClean="0">
                <a:cs typeface="隶书"/>
              </a:rPr>
            </a:br>
            <a:r>
              <a:rPr lang="ru-RU" altLang="zh-CN" sz="1555" cap="none" smtClean="0">
                <a:cs typeface="隶书"/>
              </a:rPr>
              <a:t>Инициативный</a:t>
            </a:r>
            <a:r>
              <a:rPr lang="ru-RU" altLang="zh-CN" sz="2400" cap="none" smtClean="0">
                <a:cs typeface="隶书"/>
              </a:rPr>
              <a:t> </a:t>
            </a:r>
            <a:r>
              <a:rPr lang="ru-RU" altLang="zh-CN" sz="1555" cap="none" smtClean="0">
                <a:cs typeface="隶书"/>
              </a:rPr>
              <a:t>ж</a:t>
            </a:r>
            <a:r>
              <a:rPr kumimoji="0" lang="ru-RU" altLang="zh-CN" sz="1600" b="1" i="0" u="none" strike="noStrike" kern="1200" cap="none" spc="0" normalizeH="0" baseline="0" noProof="1" smtClean="0">
                <a:solidFill>
                  <a:schemeClr val="tx2"/>
                </a:solidFill>
                <a:latin typeface="Franklin Gothic Book" panose="020B0503020102020204" pitchFamily="34" charset="0"/>
                <a:ea typeface="+mj-ea"/>
                <a:cs typeface="+mj-cs"/>
              </a:rPr>
              <a:t>итель села Хмелевец</a:t>
            </a:r>
            <a:r>
              <a:rPr kumimoji="0" lang="ru-RU" altLang="zh-CN" sz="3600" b="0" i="0" u="none" strike="noStrike" kern="1200" cap="none" spc="0" normalizeH="0" baseline="0" noProof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altLang="zh-CN" sz="1600" b="1" i="0" u="none" strike="noStrike" kern="1200" cap="none" spc="0" normalizeH="0" baseline="0" noProof="1" smtClean="0">
                <a:solidFill>
                  <a:schemeClr val="tx2"/>
                </a:solidFill>
                <a:latin typeface="Franklin Gothic Book" panose="020B0503020102020204" pitchFamily="34" charset="0"/>
                <a:ea typeface="+mj-ea"/>
                <a:cs typeface="隶书"/>
              </a:rPr>
              <a:t> -  Некрасова Людмила Тимофеевна, </a:t>
            </a:r>
            <a:br>
              <a:rPr lang="ru-RU" altLang="zh-CN" sz="1600" b="1" cap="none" smtClean="0">
                <a:latin typeface="Franklin Gothic Book" panose="020B0503020102020204" pitchFamily="34" charset="0"/>
                <a:cs typeface="隶书"/>
              </a:rPr>
            </a:br>
            <a:r>
              <a:rPr kumimoji="0" lang="ru-RU" altLang="zh-CN" sz="1600" b="1" i="0" u="none" strike="noStrike" kern="1200" cap="none" spc="0" normalizeH="0" baseline="0" noProof="1" smtClean="0">
                <a:solidFill>
                  <a:schemeClr val="tx2"/>
                </a:solidFill>
                <a:latin typeface="Franklin Gothic Book" panose="020B0503020102020204" pitchFamily="34" charset="0"/>
                <a:ea typeface="+mj-ea"/>
                <a:cs typeface="隶书"/>
              </a:rPr>
              <a:t>телефоны для связи   8-904-534-69-20    </a:t>
            </a:r>
            <a:br>
              <a:rPr lang="ru-RU" altLang="zh-CN" sz="1400" b="1" cap="none" smtClean="0">
                <a:latin typeface="Franklin Gothic Book" panose="020B0503020102020204" pitchFamily="34" charset="0"/>
              </a:rPr>
            </a:br>
            <a:r>
              <a:rPr kumimoji="0" lang="ru-RU" altLang="zh-CN" sz="1400" b="1" i="0" u="none" strike="noStrike" kern="1200" cap="none" spc="0" normalizeH="0" baseline="0" noProof="1" smtClean="0">
                <a:solidFill>
                  <a:schemeClr val="tx2"/>
                </a:solidFill>
                <a:latin typeface="Franklin Gothic Book" panose="020B0503020102020204" pitchFamily="34" charset="0"/>
                <a:ea typeface="+mj-ea"/>
                <a:cs typeface="+mj-cs"/>
              </a:rPr>
              <a:t>                                             </a:t>
            </a:r>
            <a:r>
              <a:rPr kumimoji="0" lang="ru-RU" altLang="zh-CN" sz="1400" b="1" i="0" u="none" strike="noStrike" kern="1200" cap="none" spc="0" normalizeH="0" baseline="0" noProof="1" smtClean="0">
                <a:solidFill>
                  <a:schemeClr val="tx2"/>
                </a:solidFill>
                <a:latin typeface="Franklin Gothic Book" panose="020B0503020102020204" pitchFamily="34" charset="0"/>
                <a:ea typeface="+mj-ea"/>
                <a:cs typeface="隶书"/>
              </a:rPr>
              <a:t> </a:t>
            </a:r>
            <a:br>
              <a:rPr lang="ru-RU" altLang="zh-CN" sz="1400" b="1" cap="none" smtClean="0">
                <a:latin typeface="Franklin Gothic Book" panose="020B0503020102020204" pitchFamily="34" charset="0"/>
                <a:cs typeface="隶书"/>
              </a:rPr>
            </a:br>
            <a:br>
              <a:rPr lang="ru-RU" altLang="zh-CN" sz="1400" b="1" cap="none" smtClean="0">
                <a:latin typeface="Franklin Gothic Book" panose="020B0503020102020204" pitchFamily="34" charset="0"/>
                <a:cs typeface="隶书"/>
              </a:rPr>
            </a:br>
            <a:r>
              <a:rPr kumimoji="0" lang="ru-RU" altLang="zh-CN" sz="1600" b="1" i="0" u="none" strike="noStrike" kern="1200" cap="none" spc="0" normalizeH="0" baseline="0" noProof="1" smtClean="0">
                <a:solidFill>
                  <a:schemeClr val="tx1"/>
                </a:solidFill>
                <a:latin typeface="+mj-lt"/>
                <a:ea typeface="+mj-ea"/>
                <a:cs typeface="隶书"/>
              </a:rPr>
              <a:t>Тип общественной инфраструктуры, на который направлен проект </a:t>
            </a:r>
            <a:r>
              <a:rPr kumimoji="0" lang="ru-RU" altLang="zh-CN" sz="1600" b="1" i="0" u="none" strike="noStrike" kern="1200" cap="none" spc="0" normalizeH="0" baseline="0" noProof="1" smtClean="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隶书"/>
              </a:rPr>
              <a:t>- </a:t>
            </a:r>
            <a:r>
              <a:rPr kumimoji="0" lang="ru-RU" altLang="zh-CN" sz="1600" b="1" i="0" u="none" strike="noStrike" kern="1200" cap="none" spc="0" normalizeH="0" baseline="0" noProof="1" smtClean="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иные объекты</a:t>
            </a:r>
            <a:r>
              <a:rPr kumimoji="0" lang="ru-RU" altLang="zh-CN" sz="1600" b="1" i="0" u="none" strike="noStrike" kern="1200" cap="none" spc="0" normalizeH="0" baseline="0" noProof="1" smtClean="0">
                <a:solidFill>
                  <a:schemeClr val="tx1"/>
                </a:solidFill>
                <a:latin typeface="+mj-lt"/>
                <a:ea typeface="+mj-ea"/>
                <a:cs typeface="隶书"/>
              </a:rPr>
              <a:t>.</a:t>
            </a:r>
            <a:endParaRPr kumimoji="0" lang="ru-RU" altLang="zh-CN" sz="1600" b="1" i="0" u="none" strike="noStrike" kern="1200" cap="none" spc="0" normalizeH="0" baseline="0" noProof="1" smtClean="0">
              <a:solidFill>
                <a:schemeClr val="tx1"/>
              </a:solidFill>
              <a:latin typeface="+mj-lt"/>
              <a:ea typeface="+mj-ea"/>
              <a:cs typeface="隶书"/>
            </a:endParaRPr>
          </a:p>
        </p:txBody>
      </p:sp>
      <p:sp>
        <p:nvSpPr>
          <p:cNvPr id="25603" name="Текстовое поле 3"/>
          <p:cNvSpPr txBox="1"/>
          <p:nvPr/>
        </p:nvSpPr>
        <p:spPr>
          <a:xfrm>
            <a:off x="827088" y="2420938"/>
            <a:ext cx="7632700" cy="43383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ru-RU" altLang="en-US" sz="1600">
                <a:latin typeface="Franklin Gothic Book" panose="020B0503020102020204" pitchFamily="34" charset="0"/>
              </a:rPr>
              <a:t>Предварительный расчет  необходимых расходов на реализацию инициативного проекта - </a:t>
            </a:r>
            <a:r>
              <a:rPr lang="ru-RU" altLang="zh-CN" sz="1600" b="1">
                <a:latin typeface="Franklin Gothic Book" panose="020B0503020102020204" pitchFamily="34" charset="0"/>
                <a:sym typeface="华文楷体"/>
              </a:rPr>
              <a:t>2 600 000</a:t>
            </a:r>
            <a:r>
              <a:rPr lang="ru-RU" altLang="zh-CN" sz="1600" b="1">
                <a:latin typeface="Franklin Gothic Book" panose="020B0503020102020204" pitchFamily="34" charset="0"/>
                <a:sym typeface="华文楷体"/>
              </a:rPr>
              <a:t>  рублей</a:t>
            </a:r>
            <a:r>
              <a:rPr lang="ru-RU" altLang="zh-CN" sz="1600">
                <a:latin typeface="Franklin Gothic Book" panose="020B0503020102020204" pitchFamily="34" charset="0"/>
                <a:sym typeface="华文楷体"/>
              </a:rPr>
              <a:t>, в том числе средства  местного бюджета </a:t>
            </a:r>
            <a:r>
              <a:rPr lang="ru-RU" altLang="zh-CN" sz="1600" b="1">
                <a:latin typeface="Franklin Gothic Book" panose="020B0503020102020204" pitchFamily="34" charset="0"/>
                <a:sym typeface="华文楷体"/>
              </a:rPr>
              <a:t>130 000</a:t>
            </a:r>
            <a:r>
              <a:rPr lang="ru-RU" altLang="zh-CN" sz="1600" b="1">
                <a:latin typeface="Franklin Gothic Book" panose="020B0503020102020204" pitchFamily="34" charset="0"/>
                <a:sym typeface="华文楷体"/>
              </a:rPr>
              <a:t> руб.</a:t>
            </a:r>
            <a:endParaRPr lang="ru-RU" altLang="zh-CN" sz="1600" b="1">
              <a:latin typeface="Franklin Gothic Book" panose="020B0503020102020204" pitchFamily="34" charset="0"/>
              <a:sym typeface="华文楷体"/>
            </a:endParaRPr>
          </a:p>
          <a:p>
            <a:pPr eaLnBrk="0" hangingPunct="0"/>
            <a:r>
              <a:rPr lang="ru-RU" altLang="zh-CN" sz="1600">
                <a:latin typeface="Arial" panose="020B0604020202020204" pitchFamily="34" charset="0"/>
                <a:sym typeface="华文楷体"/>
              </a:rPr>
              <a:t> </a:t>
            </a:r>
            <a:endParaRPr lang="ru-RU" altLang="en-US" sz="160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>
                <a:latin typeface="Franklin Gothic Book" panose="020B0503020102020204" pitchFamily="34" charset="0"/>
              </a:rPr>
              <a:t>Планируемые сроки реализации проекта - </a:t>
            </a:r>
            <a:r>
              <a:rPr lang="ru-RU" altLang="zh-CN" sz="1600" b="1">
                <a:latin typeface="Franklin Gothic Book" panose="020B0503020102020204" pitchFamily="34" charset="0"/>
                <a:sym typeface="华文楷体"/>
              </a:rPr>
              <a:t>01.04.2021 - 30.08.2021</a:t>
            </a:r>
            <a:r>
              <a:rPr lang="ru-RU" altLang="zh-CN">
                <a:latin typeface="Arial" panose="020B0604020202020204" pitchFamily="34" charset="0"/>
                <a:sym typeface="华文楷体"/>
              </a:rPr>
              <a:t> </a:t>
            </a:r>
            <a:endParaRPr lang="ru-RU" altLang="en-US" sz="1600" b="1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1600" b="1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>
                <a:latin typeface="Franklin Gothic Book" panose="020B0503020102020204" pitchFamily="34" charset="0"/>
              </a:rPr>
              <a:t>Трудовое участие заинтересованных в реализации проекта лиц - </a:t>
            </a:r>
            <a:r>
              <a:rPr lang="ru-RU" altLang="zh-CN" sz="1600">
                <a:latin typeface="Franklin Gothic Book" panose="020B0503020102020204" pitchFamily="34" charset="0"/>
              </a:rPr>
              <a:t>наведение санитарно-экологического порядка вблизи опор ЛЭП</a:t>
            </a:r>
            <a:endParaRPr lang="ru-RU" altLang="en-US" sz="160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160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>
                <a:latin typeface="Franklin Gothic Book" panose="020B0503020102020204" pitchFamily="34" charset="0"/>
              </a:rPr>
              <a:t>Часть территории Валуйского городского округа, на которой планируется реализовать  инициативный проект - населенные пункы: село Хмелевец и село Дроново</a:t>
            </a:r>
            <a:endParaRPr lang="ru-RU" altLang="en-US" sz="160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160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>
                <a:latin typeface="Franklin Gothic Book" panose="020B0503020102020204" pitchFamily="34" charset="0"/>
              </a:rPr>
              <a:t>Обоснование предложений по решению указанной проблемы - </a:t>
            </a:r>
            <a:r>
              <a:rPr lang="ru-RU" altLang="zh-CN" sz="1600" b="1">
                <a:latin typeface="Franklin Gothic Book" panose="020B0503020102020204" pitchFamily="34" charset="0"/>
              </a:rPr>
              <a:t>в селах: Хмелевец и Дроново протяженность улиц составляет 11,4 км, из них требует уличного освещения 10,8 км для комфортного и безопасного передвижения проживающих жителей в темное время суток</a:t>
            </a:r>
            <a:r>
              <a:rPr lang="ru-RU" altLang="zh-CN" b="1">
                <a:latin typeface="Arial" panose="020B0604020202020204" pitchFamily="34" charset="0"/>
              </a:rPr>
              <a:t>.</a:t>
            </a:r>
            <a:r>
              <a:rPr lang="ru-RU" altLang="zh-CN">
                <a:latin typeface="Arial" panose="020B0604020202020204" pitchFamily="34" charset="0"/>
              </a:rPr>
              <a:t> </a:t>
            </a:r>
            <a:endParaRPr lang="ru-RU" altLang="en-US" sz="160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Прямоугольник с одним вырезанным углом 9"/>
          <p:cNvSpPr/>
          <p:nvPr/>
        </p:nvSpPr>
        <p:spPr>
          <a:xfrm>
            <a:off x="133350" y="13176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defRPr/>
            </a:pPr>
            <a:endParaRPr lang="ru-RU" altLang="en-US" strike="noStrike" noProof="1"/>
          </a:p>
        </p:txBody>
      </p:sp>
      <p:sp>
        <p:nvSpPr>
          <p:cNvPr id="2662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597650"/>
            <a:ext cx="347662" cy="260350"/>
          </a:xfr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SzTx/>
              <a:buFont typeface="Wingdings 2" panose="05020102010507070707" pitchFamily="18" charset="2"/>
            </a:pPr>
            <a:fld id="{9A0DB2DC-4C9A-4742-B13C-FB6460FD3503}" type="slidenum">
              <a:rPr lang="ru-RU" altLang="zh-CN" sz="1400" b="1">
                <a:solidFill>
                  <a:srgbClr val="23263C"/>
                </a:solidFill>
                <a:latin typeface="Franklin Gothic Book" panose="020B0503020102020204" pitchFamily="34" charset="0"/>
              </a:rPr>
            </a:fld>
            <a:endParaRPr lang="ru-RU" altLang="zh-CN" sz="1400" b="1">
              <a:solidFill>
                <a:srgbClr val="23263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6627" name="AutoShape 19" descr="https://i.ytimg.com/vi/bBEM-xAebeI/maxresdefault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AutoShape 2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29" name="AutoShape 4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30" name="AutoShape 6" descr="интернет3.webp (1024×683)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8634413" cy="500063"/>
          </a:xfrm>
          <a:noFill/>
          <a:ln>
            <a:noFill/>
          </a:ln>
        </p:spPr>
        <p:txBody>
          <a:bodyPr wrap="square" lIns="91440" tIns="45720" rIns="91440" bIns="45720" anchor="ctr" anchorCtr="0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800" b="0" i="0" u="none" strike="noStrike" kern="1200" cap="all" spc="0" normalizeH="0" baseline="0" noProof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Ситуация «Как есть»</a:t>
            </a:r>
            <a:br>
              <a:rPr lang="ru-RU" altLang="zh-CN" sz="2800" b="1"/>
            </a:br>
            <a:endParaRPr kumimoji="0" lang="ru-RU" altLang="zh-CN" sz="2800" b="1" i="0" u="none" strike="noStrike" kern="1200" cap="all" spc="0" normalizeH="0" baseline="0" noProof="1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632" name="TextBox 21"/>
          <p:cNvSpPr txBox="1"/>
          <p:nvPr/>
        </p:nvSpPr>
        <p:spPr>
          <a:xfrm>
            <a:off x="6227763" y="4508500"/>
            <a:ext cx="18573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buFont typeface="Arial" panose="020B0604020202020204" pitchFamily="34" charset="0"/>
              <a:buNone/>
              <a:defRPr/>
            </a:pPr>
            <a:endParaRPr lang="ru-RU" sz="5400" b="1" strike="noStrike" noProof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</a:endParaRPr>
          </a:p>
        </p:txBody>
      </p:sp>
      <p:sp>
        <p:nvSpPr>
          <p:cNvPr id="26634" name="Прямоугольник 13"/>
          <p:cNvSpPr/>
          <p:nvPr/>
        </p:nvSpPr>
        <p:spPr>
          <a:xfrm>
            <a:off x="417513" y="2967038"/>
            <a:ext cx="8574087" cy="17532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 algn="ctr"/>
            <a:endParaRPr lang="ru-RU" altLang="zh-CN">
              <a:latin typeface="Arial" panose="020B0604020202020204" pitchFamily="34" charset="0"/>
            </a:endParaRPr>
          </a:p>
          <a:p>
            <a:pPr marL="342900" indent="-342900" algn="ctr">
              <a:buChar char="•"/>
            </a:pPr>
            <a:r>
              <a:rPr lang="ru-RU" altLang="zh-CN" b="1">
                <a:latin typeface="Franklin Gothic Book" panose="020B0503020102020204" pitchFamily="34" charset="0"/>
              </a:rPr>
              <a:t>Отсутствие сетей уличного освещения в селах: Хмелевец и Дроново</a:t>
            </a:r>
            <a:endParaRPr lang="ru-RU" altLang="zh-CN" b="1">
              <a:latin typeface="Franklin Gothic Book" panose="020B0503020102020204" pitchFamily="34" charset="0"/>
            </a:endParaRPr>
          </a:p>
          <a:p>
            <a:pPr marL="342900" indent="-342900" algn="ctr">
              <a:buChar char="•"/>
            </a:pPr>
            <a:r>
              <a:rPr lang="ru-RU" altLang="en-US" b="1">
                <a:latin typeface="Franklin Gothic Book" panose="020B0503020102020204" pitchFamily="34" charset="0"/>
              </a:rPr>
              <a:t>Затруднено передвижение местных жителей в вечернее </a:t>
            </a:r>
            <a:endParaRPr lang="ru-RU" altLang="en-US" b="1">
              <a:latin typeface="Franklin Gothic Book" panose="020B0503020102020204" pitchFamily="34" charset="0"/>
            </a:endParaRPr>
          </a:p>
          <a:p>
            <a:pPr marL="342900" indent="-342900" algn="ctr"/>
            <a:r>
              <a:rPr lang="ru-RU" altLang="en-US" b="1">
                <a:latin typeface="Franklin Gothic Book" panose="020B0503020102020204" pitchFamily="34" charset="0"/>
              </a:rPr>
              <a:t>и утреннее время по пути следования к остановочному пункту </a:t>
            </a:r>
            <a:endParaRPr lang="ru-RU" altLang="en-US" b="1">
              <a:latin typeface="Franklin Gothic Book" panose="020B0503020102020204" pitchFamily="34" charset="0"/>
            </a:endParaRPr>
          </a:p>
          <a:p>
            <a:pPr marL="342900" indent="-342900" algn="ctr"/>
            <a:r>
              <a:rPr lang="ru-RU" altLang="en-US" b="1">
                <a:latin typeface="Franklin Gothic Book" panose="020B0503020102020204" pitchFamily="34" charset="0"/>
              </a:rPr>
              <a:t>школьного автобуса, маршрутного такси</a:t>
            </a:r>
            <a:r>
              <a:rPr lang="en-US" altLang="en-US" b="1">
                <a:latin typeface="Franklin Gothic Book" panose="020B0503020102020204" pitchFamily="34" charset="0"/>
              </a:rPr>
              <a:t>,</a:t>
            </a:r>
            <a:r>
              <a:rPr lang="ru-RU" altLang="en-US" b="1">
                <a:latin typeface="Franklin Gothic Book" panose="020B0503020102020204" pitchFamily="34" charset="0"/>
              </a:rPr>
              <a:t> к месту работы </a:t>
            </a:r>
            <a:endParaRPr lang="ru-RU" altLang="en-US" b="1">
              <a:latin typeface="Franklin Gothic Book" panose="020B0503020102020204" pitchFamily="34" charset="0"/>
            </a:endParaRPr>
          </a:p>
          <a:p>
            <a:pPr marL="342900" indent="-342900" algn="ctr"/>
            <a:r>
              <a:rPr lang="ru-RU" altLang="en-US" b="1">
                <a:latin typeface="Franklin Gothic Book" panose="020B0503020102020204" pitchFamily="34" charset="0"/>
              </a:rPr>
              <a:t>и в центр села</a:t>
            </a:r>
            <a:endParaRPr lang="ru-RU" altLang="ru-RU" b="1">
              <a:latin typeface="Franklin Gothic Book" panose="020B0503020102020204" pitchFamily="34" charset="0"/>
            </a:endParaRPr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2616200" y="1549400"/>
            <a:ext cx="4151313" cy="16097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fontAlgn="base"/>
            <a:endParaRPr lang="ru-RU" altLang="zh-CN" sz="3200" b="1" strike="noStrike" noProof="1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/>
            <a:r>
              <a:rPr lang="ru-RU" altLang="zh-CN" sz="3200" b="1" strike="noStrike" noProof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СУЩЕСТВУЮЩИЕ</a:t>
            </a:r>
            <a:r>
              <a:rPr lang="ru-RU" altLang="zh-CN" sz="3200" b="1" u="sng" strike="noStrike" noProof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lang="ru-RU" altLang="zh-CN" sz="3200" b="1" u="sng" strike="noStrike" noProof="1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/>
            <a:r>
              <a:rPr lang="ru-RU" altLang="zh-CN" sz="3200" b="1" strike="noStrike" noProof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ПРОБЛЕМЫ</a:t>
            </a:r>
            <a:endParaRPr lang="ru-RU" sz="3200" b="1" strike="noStrike" noProof="1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/>
            <a:endParaRPr lang="ru-RU" sz="3200" strike="noStrike" noProof="1"/>
          </a:p>
        </p:txBody>
      </p:sp>
      <p:sp>
        <p:nvSpPr>
          <p:cNvPr id="26636" name="Text Box 17"/>
          <p:cNvSpPr txBox="1"/>
          <p:nvPr/>
        </p:nvSpPr>
        <p:spPr>
          <a:xfrm>
            <a:off x="3348038" y="4652963"/>
            <a:ext cx="226377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ru-RU" altLang="zh-CN" sz="3200" b="1" u="sng">
                <a:solidFill>
                  <a:srgbClr val="235BAD"/>
                </a:solidFill>
                <a:latin typeface="Arial" panose="020B0604020202020204" pitchFamily="34" charset="0"/>
              </a:rPr>
              <a:t>РЕШЕНИЕ</a:t>
            </a:r>
            <a:endParaRPr lang="ru-RU" altLang="zh-CN" sz="3200" b="1" u="sng">
              <a:solidFill>
                <a:srgbClr val="235BAD"/>
              </a:solidFill>
              <a:latin typeface="Arial" panose="020B0604020202020204" pitchFamily="34" charset="0"/>
            </a:endParaRPr>
          </a:p>
        </p:txBody>
      </p:sp>
      <p:sp>
        <p:nvSpPr>
          <p:cNvPr id="26637" name="Rectangle 18"/>
          <p:cNvSpPr/>
          <p:nvPr/>
        </p:nvSpPr>
        <p:spPr>
          <a:xfrm>
            <a:off x="2195513" y="5373688"/>
            <a:ext cx="4572000" cy="1198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ru-RU" altLang="ru-RU" b="1">
                <a:latin typeface="Arial" panose="020B0604020202020204" pitchFamily="34" charset="0"/>
              </a:rPr>
              <a:t>Выполнение работ </a:t>
            </a:r>
            <a:endParaRPr lang="ru-RU" altLang="ru-RU" b="1">
              <a:latin typeface="Arial" panose="020B0604020202020204" pitchFamily="34" charset="0"/>
            </a:endParaRPr>
          </a:p>
          <a:p>
            <a:pPr algn="ctr"/>
            <a:r>
              <a:rPr lang="ru-RU" altLang="ru-RU" b="1">
                <a:latin typeface="Arial" panose="020B0604020202020204" pitchFamily="34" charset="0"/>
              </a:rPr>
              <a:t>по организации и монтажу уличных светильников </a:t>
            </a:r>
            <a:endParaRPr lang="ru-RU" altLang="ru-RU" b="1">
              <a:latin typeface="Arial" panose="020B0604020202020204" pitchFamily="34" charset="0"/>
            </a:endParaRPr>
          </a:p>
          <a:p>
            <a:pPr algn="ctr"/>
            <a:r>
              <a:rPr lang="ru-RU" altLang="ru-RU" b="1">
                <a:latin typeface="Arial" panose="020B0604020202020204" pitchFamily="34" charset="0"/>
              </a:rPr>
              <a:t> в селах : Хмелевец и Дроново</a:t>
            </a:r>
            <a:endParaRPr lang="ru-RU" altLang="zh-CN" b="1">
              <a:latin typeface="Arial" panose="020B0604020202020204" pitchFamily="34" charset="0"/>
            </a:endParaRPr>
          </a:p>
        </p:txBody>
      </p:sp>
      <p:sp>
        <p:nvSpPr>
          <p:cNvPr id="26639" name="Текстовое поле 1"/>
          <p:cNvSpPr txBox="1"/>
          <p:nvPr/>
        </p:nvSpPr>
        <p:spPr>
          <a:xfrm>
            <a:off x="438150" y="627063"/>
            <a:ext cx="7878763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ru-RU" altLang="en-US">
                <a:latin typeface="Arial" panose="020B0604020202020204" pitchFamily="34" charset="0"/>
              </a:rPr>
              <a:t>В селах: Хмелевец и Дроново проживает 280 человек, которые ежедневно сталкиваются с проблемой малокомфортного предвижения в темное время суток, особенно в осенне-зимний период</a:t>
            </a:r>
            <a:endParaRPr lang="ru-RU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Прямоугольник с одним вырезанным углом 9"/>
          <p:cNvSpPr/>
          <p:nvPr/>
        </p:nvSpPr>
        <p:spPr>
          <a:xfrm>
            <a:off x="133350" y="13176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defRPr/>
            </a:pPr>
            <a:endParaRPr lang="ru-RU" altLang="en-US" strike="noStrike" noProof="1"/>
          </a:p>
        </p:txBody>
      </p:sp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SzTx/>
              <a:buFont typeface="Wingdings 2" panose="05020102010507070707" pitchFamily="18" charset="2"/>
            </a:pPr>
            <a:fld id="{9A0DB2DC-4C9A-4742-B13C-FB6460FD3503}" type="slidenum">
              <a:rPr lang="ru-RU" altLang="zh-CN" sz="1400" b="1">
                <a:solidFill>
                  <a:srgbClr val="23263C"/>
                </a:solidFill>
                <a:latin typeface="Franklin Gothic Book" panose="020B0503020102020204" pitchFamily="34" charset="0"/>
              </a:rPr>
            </a:fld>
            <a:endParaRPr lang="ru-RU" altLang="zh-CN" sz="1400" b="1">
              <a:solidFill>
                <a:srgbClr val="23263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7651" name="AutoShape 19" descr="https://i.ytimg.com/vi/bBEM-xAebeI/maxresdefault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2" name="AutoShape 2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AutoShape 4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4" name="AutoShape 6" descr="интернет3.webp (1024×683)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700" b="0" i="0" u="none" strike="noStrike" kern="1200" cap="none" spc="0" normalizeH="0" baseline="0" noProof="1" dirty="0" smtClean="0">
                <a:solidFill>
                  <a:schemeClr val="tx1"/>
                </a:solidFill>
                <a:latin typeface="+mj-lt"/>
                <a:ea typeface="+mj-ea"/>
                <a:cs typeface="隶书"/>
              </a:rPr>
              <a:t>Ситуация «Как будет»</a:t>
            </a:r>
            <a:br>
              <a:rPr lang="ru-RU" altLang="zh-CN" sz="2700" cap="none" dirty="0" smtClean="0">
                <a:solidFill>
                  <a:schemeClr val="tx1"/>
                </a:solidFill>
                <a:cs typeface="隶书"/>
              </a:rPr>
            </a:br>
            <a:endParaRPr kumimoji="0" lang="ru-RU" altLang="zh-CN" sz="2700" b="0" i="0" u="none" strike="noStrike" kern="1200" cap="none" spc="0" normalizeH="0" baseline="0" noProof="1" dirty="0" smtClean="0">
              <a:solidFill>
                <a:schemeClr val="tx1"/>
              </a:solidFill>
              <a:latin typeface="+mj-lt"/>
              <a:ea typeface="+mj-ea"/>
              <a:cs typeface="隶书"/>
            </a:endParaRPr>
          </a:p>
        </p:txBody>
      </p:sp>
      <p:sp>
        <p:nvSpPr>
          <p:cNvPr id="27656" name="TextBox 21"/>
          <p:cNvSpPr txBox="1"/>
          <p:nvPr/>
        </p:nvSpPr>
        <p:spPr>
          <a:xfrm>
            <a:off x="6227763" y="4508500"/>
            <a:ext cx="18573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buFont typeface="Arial" panose="020B0604020202020204" pitchFamily="34" charset="0"/>
              <a:buNone/>
              <a:defRPr/>
            </a:pPr>
            <a:endParaRPr lang="ru-RU" sz="5400" b="1" strike="noStrike" noProof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</a:endParaRPr>
          </a:p>
        </p:txBody>
      </p:sp>
      <p:sp>
        <p:nvSpPr>
          <p:cNvPr id="27658" name="Text Box 13"/>
          <p:cNvSpPr txBox="1"/>
          <p:nvPr/>
        </p:nvSpPr>
        <p:spPr>
          <a:xfrm>
            <a:off x="250825" y="908050"/>
            <a:ext cx="8424863" cy="2595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 algn="ctr">
              <a:lnSpc>
                <a:spcPct val="115000"/>
              </a:lnSpc>
              <a:buFont typeface="Wingdings 2" panose="05020102010507070707" pitchFamily="18" charset="2"/>
              <a:buAutoNum type="arabicPeriod"/>
            </a:pPr>
            <a:endParaRPr lang="ru-RU" altLang="zh-CN" b="1">
              <a:latin typeface="Franklin Gothic Book" panose="020B0503020102020204" pitchFamily="34" charset="0"/>
            </a:endParaRPr>
          </a:p>
          <a:p>
            <a:pPr marL="342900" indent="-342900" algn="ctr">
              <a:lnSpc>
                <a:spcPct val="115000"/>
              </a:lnSpc>
              <a:buFont typeface="Wingdings 2" panose="05020102010507070707" pitchFamily="18" charset="2"/>
              <a:buAutoNum type="arabicPeriod"/>
            </a:pPr>
            <a:r>
              <a:rPr lang="ru-RU" altLang="zh-CN" b="1">
                <a:latin typeface="Franklin Gothic Book" panose="020B0503020102020204" pitchFamily="34" charset="0"/>
              </a:rPr>
              <a:t>Очищена от поросли клена и кустарника территория, прилегающая к ЛЭП</a:t>
            </a:r>
            <a:endParaRPr lang="ru-RU" altLang="zh-CN" b="1">
              <a:latin typeface="Franklin Gothic Book" panose="020B0503020102020204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None/>
            </a:pPr>
            <a:endParaRPr lang="ru-RU" altLang="zh-CN" b="1">
              <a:latin typeface="Franklin Gothic Book" panose="020B0503020102020204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None/>
            </a:pPr>
            <a:r>
              <a:rPr lang="ru-RU" altLang="zh-CN" b="1">
                <a:latin typeface="Franklin Gothic Book" panose="020B0503020102020204" pitchFamily="34" charset="0"/>
              </a:rPr>
              <a:t>2. Установлены светильники с люминесцентными лампами</a:t>
            </a:r>
            <a:endParaRPr lang="ru-RU" altLang="zh-CN" b="1">
              <a:latin typeface="Franklin Gothic Book" panose="020B0503020102020204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None/>
            </a:pPr>
            <a:r>
              <a:rPr lang="ru-RU" altLang="zh-CN" b="1">
                <a:latin typeface="Franklin Gothic Book" panose="020B0503020102020204" pitchFamily="34" charset="0"/>
              </a:rPr>
              <a:t> в количестве 50 штук</a:t>
            </a:r>
            <a:endParaRPr lang="ru-RU" altLang="zh-CN" b="1">
              <a:latin typeface="Franklin Gothic Book" panose="020B0503020102020204" pitchFamily="34" charset="0"/>
            </a:endParaRPr>
          </a:p>
          <a:p>
            <a:pPr marL="342900" indent="-342900" algn="ctr">
              <a:lnSpc>
                <a:spcPct val="115000"/>
              </a:lnSpc>
              <a:buFont typeface="Wingdings 2" panose="05020102010507070707" pitchFamily="18" charset="2"/>
              <a:buNone/>
            </a:pPr>
            <a:endParaRPr lang="ru-RU" altLang="zh-CN" b="1">
              <a:latin typeface="Franklin Gothic Book" panose="020B0503020102020204" pitchFamily="34" charset="0"/>
            </a:endParaRPr>
          </a:p>
          <a:p>
            <a:pPr marL="342900" indent="-342900">
              <a:buNone/>
            </a:pPr>
            <a:endParaRPr lang="ru-RU" altLang="zh-CN" b="1">
              <a:latin typeface="Arial" panose="020B0604020202020204" pitchFamily="34" charset="0"/>
            </a:endParaRPr>
          </a:p>
          <a:p>
            <a:pPr marL="342900" indent="-342900" algn="ctr">
              <a:buNone/>
            </a:pPr>
            <a:endParaRPr lang="ru-RU" altLang="zh-CN">
              <a:latin typeface="Arial" panose="020B0604020202020204" pitchFamily="34" charset="0"/>
            </a:endParaRPr>
          </a:p>
        </p:txBody>
      </p:sp>
      <p:pic>
        <p:nvPicPr>
          <p:cNvPr id="2" name="Замещающее содержимое 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04800" y="2558415"/>
            <a:ext cx="4191000" cy="2807335"/>
          </a:xfrm>
          <a:prstGeom prst="rect">
            <a:avLst/>
          </a:prstGeom>
        </p:spPr>
      </p:pic>
      <p:pic>
        <p:nvPicPr>
          <p:cNvPr id="3" name="Замещающее содержимое 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59050"/>
            <a:ext cx="4204335" cy="281178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Прямоугольник с одним вырезанным углом 9"/>
          <p:cNvSpPr/>
          <p:nvPr/>
        </p:nvSpPr>
        <p:spPr>
          <a:xfrm>
            <a:off x="133350" y="13176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defRPr/>
            </a:pPr>
            <a:endParaRPr lang="ru-RU" altLang="en-US" strike="noStrike" noProof="1"/>
          </a:p>
        </p:txBody>
      </p:sp>
      <p:sp>
        <p:nvSpPr>
          <p:cNvPr id="2867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1070" y="6429375"/>
            <a:ext cx="431165" cy="292100"/>
          </a:xfr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SzTx/>
              <a:buFont typeface="Wingdings 2" panose="05020102010507070707" pitchFamily="18" charset="2"/>
            </a:pPr>
            <a:fld id="{9A0DB2DC-4C9A-4742-B13C-FB6460FD3503}" type="slidenum">
              <a:rPr lang="ru-RU" altLang="zh-CN" sz="1400" b="1">
                <a:solidFill>
                  <a:srgbClr val="23263C"/>
                </a:solidFill>
                <a:latin typeface="Franklin Gothic Book" panose="020B0503020102020204" pitchFamily="34" charset="0"/>
              </a:rPr>
            </a:fld>
            <a:endParaRPr lang="ru-RU" altLang="zh-CN" sz="1400" b="1">
              <a:solidFill>
                <a:srgbClr val="23263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675" name="AutoShape 19" descr="https://i.ytimg.com/vi/bBEM-xAebeI/maxresdefault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buFont typeface="Wingdings 2" panose="05020102010507070707" pitchFamily="18" charset="2"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84" y="1197178"/>
            <a:ext cx="3421385" cy="132859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/>
            <a:r>
              <a:rPr lang="ru-RU" altLang="zh-CN" b="1" strike="noStrike" noProof="1">
                <a:solidFill>
                  <a:schemeClr val="tx1"/>
                </a:solidFill>
                <a:latin typeface="Arial" panose="020B0604020202020204" pitchFamily="34" charset="0"/>
              </a:rPr>
              <a:t>Освещена территория </a:t>
            </a:r>
            <a:endParaRPr lang="ru-RU" altLang="zh-CN" b="1" strike="noStrike" noProof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fontAlgn="base"/>
            <a:r>
              <a:rPr lang="ru-RU" altLang="zh-CN" b="1" strike="noStrike" noProof="1">
                <a:solidFill>
                  <a:schemeClr val="tx1"/>
                </a:solidFill>
                <a:latin typeface="Arial" panose="020B0604020202020204" pitchFamily="34" charset="0"/>
              </a:rPr>
              <a:t>сел: Хмелевец и Дроново</a:t>
            </a:r>
            <a:endParaRPr lang="ru-RU" altLang="zh-CN" b="1" strike="noStrike" noProof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fontAlgn="base"/>
            <a:r>
              <a:rPr lang="ru-RU" altLang="zh-CN" b="1" strike="noStrike" noProof="1">
                <a:solidFill>
                  <a:schemeClr val="tx1"/>
                </a:solidFill>
                <a:latin typeface="Arial" panose="020B0604020202020204" pitchFamily="34" charset="0"/>
              </a:rPr>
              <a:t>протяженностью 10,8 км </a:t>
            </a:r>
            <a:endParaRPr lang="ru-RU" b="1" strike="noStrike" noProof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fontAlgn="base"/>
            <a:endParaRPr lang="ru-RU" altLang="en-US" b="1" strike="noStrike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89948" y="1268936"/>
            <a:ext cx="3266406" cy="104852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buFont typeface="Arial" panose="020B0604020202020204" pitchFamily="34" charset="0"/>
              <a:buNone/>
            </a:pPr>
            <a:r>
              <a:rPr lang="ru-RU" b="1" strike="noStrike" noProof="1">
                <a:solidFill>
                  <a:schemeClr val="tx1"/>
                </a:solidFill>
                <a:latin typeface="Arial" panose="020B0604020202020204" pitchFamily="34" charset="0"/>
              </a:rPr>
              <a:t>Улучшение обзора </a:t>
            </a:r>
            <a:endParaRPr lang="ru-RU" b="1" strike="noStrike" noProof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fontAlgn="base"/>
            <a:r>
              <a:rPr lang="ru-RU" b="1" strike="noStrike" noProof="1">
                <a:solidFill>
                  <a:schemeClr val="tx1"/>
                </a:solidFill>
                <a:latin typeface="Arial" panose="020B0604020202020204" pitchFamily="34" charset="0"/>
              </a:rPr>
              <a:t>водителям автомобилей</a:t>
            </a:r>
            <a:endParaRPr lang="ru-RU" altLang="en-US" b="1" strike="noStrike" noProof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678" name="AutoShape 28" descr="C:\Users\ADMINDK\Desktop\%D0%B6%D1%83%D1%80%D0%BD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buFont typeface="Wingdings 2" panose="05020102010507070707" pitchFamily="18" charset="2"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8679" name="AutoShape 30" descr="C:\Users\ADMINDK\Desktop\%D0%B6%D1%83%D1%80%D0%BD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buFont typeface="Wingdings 2" panose="05020102010507070707" pitchFamily="18" charset="2"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34838" y="5111466"/>
            <a:ext cx="3503022" cy="131785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/>
            <a:r>
              <a:rPr lang="ru-RU" b="1" strike="noStrike" noProof="1">
                <a:solidFill>
                  <a:schemeClr val="tx1"/>
                </a:solidFill>
                <a:latin typeface="Arial" panose="020B0604020202020204" pitchFamily="34" charset="0"/>
              </a:rPr>
              <a:t>Обеспечено свободное и безопасное передвижение</a:t>
            </a:r>
            <a:endParaRPr lang="ru-RU" b="1" strike="noStrike" noProof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fontAlgn="base"/>
            <a:r>
              <a:rPr lang="ru-RU" b="1" strike="noStrike" noProof="1">
                <a:solidFill>
                  <a:schemeClr val="tx1"/>
                </a:solidFill>
                <a:latin typeface="Arial" panose="020B0604020202020204" pitchFamily="34" charset="0"/>
              </a:rPr>
              <a:t>жителей села в темное </a:t>
            </a:r>
            <a:endParaRPr lang="ru-RU" b="1" strike="noStrike" noProof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fontAlgn="base"/>
            <a:r>
              <a:rPr lang="ru-RU" b="1" strike="noStrike" noProof="1">
                <a:solidFill>
                  <a:schemeClr val="tx1"/>
                </a:solidFill>
                <a:latin typeface="Arial" panose="020B0604020202020204" pitchFamily="34" charset="0"/>
              </a:rPr>
              <a:t>время суток</a:t>
            </a:r>
            <a:endParaRPr lang="ru-RU" altLang="en-US" b="1" strike="noStrike" noProof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700" b="0" i="0" u="none" strike="noStrike" kern="1200" cap="none" spc="0" normalizeH="0" baseline="0" noProof="1" dirty="0" smtClean="0">
                <a:solidFill>
                  <a:schemeClr val="tx1"/>
                </a:solidFill>
                <a:latin typeface="+mj-lt"/>
                <a:ea typeface="+mj-ea"/>
                <a:cs typeface="隶书"/>
              </a:rPr>
              <a:t>Ситуация «Как будет»</a:t>
            </a:r>
            <a:br>
              <a:rPr lang="ru-RU" altLang="zh-CN" sz="2700" cap="none" dirty="0" smtClean="0">
                <a:solidFill>
                  <a:schemeClr val="tx1"/>
                </a:solidFill>
                <a:cs typeface="隶书"/>
              </a:rPr>
            </a:br>
            <a:endParaRPr kumimoji="0" lang="ru-RU" altLang="zh-CN" sz="2700" b="0" i="0" u="none" strike="noStrike" kern="1200" cap="none" spc="0" normalizeH="0" baseline="0" noProof="1" dirty="0" smtClean="0">
              <a:solidFill>
                <a:schemeClr val="tx1"/>
              </a:solidFill>
              <a:latin typeface="+mj-lt"/>
              <a:ea typeface="+mj-ea"/>
              <a:cs typeface="隶书"/>
            </a:endParaRPr>
          </a:p>
        </p:txBody>
      </p:sp>
      <p:pic>
        <p:nvPicPr>
          <p:cNvPr id="2" name="Замещающее содержимое 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47395" y="2659380"/>
            <a:ext cx="3324860" cy="2312035"/>
          </a:xfrm>
          <a:prstGeom prst="rect">
            <a:avLst/>
          </a:prstGeom>
        </p:spPr>
      </p:pic>
      <p:pic>
        <p:nvPicPr>
          <p:cNvPr id="3" name="Замещающее содержимое 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0475" y="2643505"/>
            <a:ext cx="3159125" cy="236029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Прямоугольник с одним вырезанным углом 9"/>
          <p:cNvSpPr/>
          <p:nvPr/>
        </p:nvSpPr>
        <p:spPr>
          <a:xfrm>
            <a:off x="133350" y="13176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defRPr/>
            </a:pPr>
            <a:endParaRPr lang="ru-RU" altLang="en-US" strike="noStrike" noProof="1"/>
          </a:p>
        </p:txBody>
      </p:sp>
      <p:sp>
        <p:nvSpPr>
          <p:cNvPr id="2969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Font typeface="Wingdings 2" panose="05020102010507070707" pitchFamily="18" charset="2"/>
            </a:pPr>
            <a:fld id="{9A0DB2DC-4C9A-4742-B13C-FB6460FD3503}" type="slidenum">
              <a:rPr lang="ru-RU" altLang="zh-CN" sz="1400" b="1">
                <a:solidFill>
                  <a:srgbClr val="23263C"/>
                </a:solidFill>
                <a:latin typeface="Franklin Gothic Book" panose="020B0503020102020204" pitchFamily="34" charset="0"/>
              </a:rPr>
            </a:fld>
            <a:endParaRPr lang="ru-RU" altLang="zh-CN" sz="1400" b="1">
              <a:solidFill>
                <a:srgbClr val="23263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9699" name="AutoShape 19" descr="https://i.ytimg.com/vi/bBEM-xAebeI/maxresdefault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buFont typeface="Wingdings 2" panose="05020102010507070707" pitchFamily="18" charset="2"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9700" name="AutoShape 28" descr="C:\Users\ADMINDK\Desktop\%D0%B6%D1%83%D1%80%D0%BD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buFont typeface="Wingdings 2" panose="05020102010507070707" pitchFamily="18" charset="2"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9701" name="AutoShape 30" descr="C:\Users\ADMINDK\Desktop\%D0%B6%D1%83%D1%80%D0%BD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buFont typeface="Wingdings 2" panose="05020102010507070707" pitchFamily="18" charset="2"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>
          <a:xfrm>
            <a:off x="269875" y="3159125"/>
            <a:ext cx="8634413" cy="500063"/>
          </a:xfrm>
        </p:spPr>
        <p:txBody>
          <a:bodyPr>
            <a:normAutofit fontScale="9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4000" b="0" i="0" u="none" strike="noStrike" kern="1200" cap="none" spc="0" normalizeH="0" baseline="0" noProof="1" dirty="0" smtClean="0">
                <a:solidFill>
                  <a:schemeClr val="tx1"/>
                </a:solidFill>
                <a:latin typeface="+mj-lt"/>
                <a:ea typeface="+mj-ea"/>
                <a:cs typeface="隶书"/>
              </a:rPr>
              <a:t>СПАСИБО ЗА ВНИМАНИЕ!</a:t>
            </a:r>
            <a:br>
              <a:rPr lang="ru-RU" altLang="zh-CN" sz="2700" cap="none" dirty="0" smtClean="0">
                <a:solidFill>
                  <a:schemeClr val="tx1"/>
                </a:solidFill>
                <a:cs typeface="隶书"/>
              </a:rPr>
            </a:br>
            <a:endParaRPr kumimoji="0" lang="ru-RU" altLang="zh-CN" sz="2700" b="0" i="0" u="none" strike="noStrike" kern="1200" cap="none" spc="0" normalizeH="0" baseline="0" noProof="1" dirty="0" smtClean="0">
              <a:solidFill>
                <a:schemeClr val="tx1"/>
              </a:solidFill>
              <a:latin typeface="+mj-lt"/>
              <a:ea typeface="+mj-ea"/>
              <a:cs typeface="隶书"/>
            </a:endParaRP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2404</Words>
  <Application>WPS Presentation</Application>
  <PresentationFormat>Экран (4:3)</PresentationFormat>
  <Paragraphs>85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Arial</vt:lpstr>
      <vt:lpstr>SimSun</vt:lpstr>
      <vt:lpstr>Wingdings</vt:lpstr>
      <vt:lpstr>Franklin Gothic Book</vt:lpstr>
      <vt:lpstr>华文楷体</vt:lpstr>
      <vt:lpstr>Arial Unicode MS</vt:lpstr>
      <vt:lpstr>Franklin Gothic Medium</vt:lpstr>
      <vt:lpstr>Wingdings 2</vt:lpstr>
      <vt:lpstr>Wingdings 2</vt:lpstr>
      <vt:lpstr>Calibri</vt:lpstr>
      <vt:lpstr>隶书</vt:lpstr>
      <vt:lpstr>Microsoft YaHei</vt:lpstr>
      <vt:lpstr>Трек</vt:lpstr>
      <vt:lpstr>1_Трек</vt:lpstr>
      <vt:lpstr>PowerPoint 演示文稿</vt:lpstr>
      <vt:lpstr> Основные данные инициатора проекта Инициативный житель села Хмелевец  -  Некрасова Людмила Тимофеевна,  телефоны для связи   8-904-534-69-20                                                     Тип общественной инфраструктуры, на который направлен проект - иные объекты.</vt:lpstr>
      <vt:lpstr>Ситуация «Как есть» </vt:lpstr>
      <vt:lpstr>Ситуация «Как будет» </vt:lpstr>
      <vt:lpstr>Ситуация «Как будет» 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1</cp:lastModifiedBy>
  <cp:revision>1172</cp:revision>
  <cp:lastPrinted>2018-11-21T07:19:00Z</cp:lastPrinted>
  <dcterms:created xsi:type="dcterms:W3CDTF">2010-02-20T13:06:00Z</dcterms:created>
  <dcterms:modified xsi:type="dcterms:W3CDTF">2021-08-18T08:24:03Z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1049-11.2.0.10223</vt:lpwstr>
  </property>
  <property fmtid="{D5CDD505-2E9C-101B-9397-08002B2CF9AE}" pid="3" name="ICV">
    <vt:lpwstr>9FEDCE75C91947ACB748EB23E9ED4D6C</vt:lpwstr>
  </property>
</Properties>
</file>