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0"/>
  </p:handoutMasterIdLst>
  <p:sldIdLst>
    <p:sldId id="648" r:id="rId3"/>
    <p:sldId id="727" r:id="rId5"/>
    <p:sldId id="710" r:id="rId6"/>
    <p:sldId id="732" r:id="rId7"/>
    <p:sldId id="719" r:id="rId8"/>
    <p:sldId id="731" r:id="rId9"/>
  </p:sldIdLst>
  <p:sldSz cx="9144000" cy="6858000" type="screen4x3"/>
  <p:notesSz cx="6742430" cy="987298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71CA52"/>
    <a:srgbClr val="006600"/>
    <a:srgbClr val="316997"/>
    <a:srgbClr val="4B71C5"/>
    <a:srgbClr val="235BA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83"/>
    <p:restoredTop sz="92185"/>
  </p:normalViewPr>
  <p:slideViewPr>
    <p:cSldViewPr showGuides="1">
      <p:cViewPr>
        <p:scale>
          <a:sx n="70" d="100"/>
          <a:sy n="70" d="100"/>
        </p:scale>
        <p:origin x="-1080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/>
          <a:p>
            <a:pPr lvl="0" eaLnBrk="1" hangingPunct="1">
              <a:buNone/>
            </a:pPr>
            <a:endParaRPr lang="ru-RU" altLang="zh-CN" sz="1200" dirty="0">
              <a:latin typeface="Franklin Gothic Book" panose="020B05030201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7938" y="0"/>
            <a:ext cx="2922588" cy="4937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/>
          <a:p>
            <a:pPr lvl="0" algn="r" eaLnBrk="1" hangingPunct="1">
              <a:buNone/>
            </a:pPr>
            <a:endParaRPr lang="ru-RU" altLang="zh-CN" sz="1200" dirty="0">
              <a:solidFill>
                <a:srgbClr val="268EA8"/>
              </a:solidFill>
              <a:latin typeface="Franklin Gothic Book" panose="020B05030201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22588" cy="492125"/>
          </a:xfrm>
          <a:prstGeom prst="rect">
            <a:avLst/>
          </a:prstGeom>
        </p:spPr>
        <p:txBody>
          <a:bodyPr vert="horz" wrap="square" lIns="90692" tIns="45347" rIns="90692" bIns="45347" numCol="1" anchor="b" anchorCtr="0" compatLnSpc="1"/>
          <a:p>
            <a:pPr lvl="0" algn="r" eaLnBrk="1" hangingPunct="1">
              <a:buNone/>
            </a:pPr>
            <a:endParaRPr lang="ru-RU" altLang="zh-CN" sz="1200" dirty="0">
              <a:solidFill>
                <a:srgbClr val="268EA8"/>
              </a:solidFill>
              <a:latin typeface="Franklin Gothic Book" panose="020B05030201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7938" y="9378950"/>
            <a:ext cx="2922588" cy="492125"/>
          </a:xfrm>
          <a:prstGeom prst="rect">
            <a:avLst/>
          </a:prstGeom>
        </p:spPr>
        <p:txBody>
          <a:bodyPr vert="horz" wrap="square" lIns="90692" tIns="45347" rIns="90692" bIns="45347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ru-RU" altLang="ru-RU" sz="1200" dirty="0">
                <a:solidFill>
                  <a:srgbClr val="268EA8"/>
                </a:solidFill>
                <a:latin typeface="Calibri" panose="020F0502020204030204" pitchFamily="34" charset="0"/>
              </a:rPr>
            </a:fld>
            <a:endParaRPr lang="ru-RU" altLang="ru-RU" sz="1200" dirty="0">
              <a:solidFill>
                <a:srgbClr val="268EA8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/>
          <a:p>
            <a:pPr lvl="0" eaLnBrk="1" hangingPunct="1">
              <a:buNone/>
            </a:pPr>
            <a:endParaRPr lang="ru-RU" altLang="zh-CN" sz="1200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7938" y="0"/>
            <a:ext cx="2922588" cy="4937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/>
          <a:p>
            <a:pPr lvl="0" algn="r" eaLnBrk="1" hangingPunct="1">
              <a:buNone/>
            </a:pPr>
            <a:endParaRPr lang="ru-RU" altLang="zh-CN" sz="1200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2" tIns="45347" rIns="90692" bIns="45347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8" cy="44434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endParaRPr kumimoji="0" lang="ru-RU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  <a:endParaRPr kumimoji="0" lang="ru-RU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  <a:endParaRPr kumimoji="0" lang="ru-RU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  <a:endParaRPr kumimoji="0" lang="ru-RU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22588" cy="492125"/>
          </a:xfrm>
          <a:prstGeom prst="rect">
            <a:avLst/>
          </a:prstGeom>
        </p:spPr>
        <p:txBody>
          <a:bodyPr vert="horz" wrap="square" lIns="90692" tIns="45347" rIns="90692" bIns="45347" numCol="1" anchor="b" anchorCtr="0" compatLnSpc="1"/>
          <a:p>
            <a:pPr lvl="0" eaLnBrk="1" hangingPunct="1">
              <a:buNone/>
            </a:pPr>
            <a:endParaRPr lang="ru-RU" altLang="zh-CN" sz="1200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7938" y="9378950"/>
            <a:ext cx="2922588" cy="492125"/>
          </a:xfrm>
          <a:prstGeom prst="rect">
            <a:avLst/>
          </a:prstGeom>
        </p:spPr>
        <p:txBody>
          <a:bodyPr vert="horz" wrap="square" lIns="90692" tIns="45347" rIns="90692" bIns="45347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ru-RU" altLang="ru-RU" sz="1200" dirty="0">
                <a:latin typeface="Calibri" panose="020F0502020204030204" pitchFamily="34" charset="0"/>
              </a:rPr>
            </a:fld>
            <a:endParaRPr lang="ru-RU" altLang="ru-RU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3288" y="739775"/>
            <a:ext cx="4935537" cy="370363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Заметки 2"/>
          <p:cNvSpPr>
            <a:spLocks noGrp="1"/>
          </p:cNvSpPr>
          <p:nvPr>
            <p:ph type="body"/>
          </p:nvPr>
        </p:nvSpPr>
        <p:spPr>
          <a:xfrm>
            <a:off x="674688" y="4689475"/>
            <a:ext cx="5392737" cy="4443413"/>
          </a:xfrm>
          <a:noFill/>
          <a:ln>
            <a:noFill/>
          </a:ln>
        </p:spPr>
        <p:txBody>
          <a:bodyPr wrap="square" lIns="90692" tIns="45347" rIns="90692" bIns="45347" anchor="t" anchorCtr="0"/>
          <a:p>
            <a:pPr lvl="0" eaLnBrk="1" hangingPunct="1">
              <a:spcBef>
                <a:spcPct val="0"/>
              </a:spcBef>
            </a:pPr>
            <a:r>
              <a:rPr lang="ru-RU" altLang="ru-RU" dirty="0"/>
              <a:t>Титульный слайд</a:t>
            </a:r>
            <a:endParaRPr lang="ru-RU" altLang="ru-RU" dirty="0"/>
          </a:p>
        </p:txBody>
      </p:sp>
      <p:sp>
        <p:nvSpPr>
          <p:cNvPr id="19460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17938" y="9378950"/>
            <a:ext cx="2922587" cy="492125"/>
          </a:xfrm>
          <a:prstGeom prst="rect">
            <a:avLst/>
          </a:prstGeom>
          <a:noFill/>
          <a:ln w="9525">
            <a:noFill/>
          </a:ln>
        </p:spPr>
        <p:txBody>
          <a:bodyPr lIns="90692" tIns="45347" rIns="90692" bIns="45347" anchor="b" anchorCtr="0"/>
          <a:p>
            <a:pPr lvl="0" algn="r" eaLnBrk="1" hangingPunct="1">
              <a:buChar char="•"/>
            </a:pPr>
            <a:fld id="{9A0DB2DC-4C9A-4742-B13C-FB6460FD3503}" type="slidenum">
              <a:rPr lang="ru-RU" altLang="ru-RU" sz="1200" dirty="0">
                <a:latin typeface="Calibri" panose="020F0502020204030204" pitchFamily="34" charset="0"/>
              </a:rPr>
            </a:fld>
            <a:endParaRPr lang="ru-RU" altLang="ru-RU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5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noProof="1" smtClean="0"/>
              <a:t>Образец подзаголовка</a:t>
            </a:r>
            <a:endParaRPr lang="en-US" noProof="1"/>
          </a:p>
        </p:txBody>
      </p:sp>
      <p:sp>
        <p:nvSpPr>
          <p:cNvPr id="14" name="Дата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>
              <a:buNone/>
            </a:pPr>
            <a:endParaRPr lang="ru-RU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ижний колонтитул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endParaRPr lang="ru-RU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6" name="Номер слайда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>
                <a:latin typeface="Franklin Gothic Book" panose="020B0503020102020204" pitchFamily="34" charset="0"/>
              </a:rPr>
            </a:fld>
            <a:endParaRPr lang="ru-RU" altLang="ru-RU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13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>
              <a:buNone/>
            </a:pPr>
            <a:endParaRPr lang="ru-RU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endParaRPr lang="ru-RU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>
                <a:latin typeface="Franklin Gothic Book" panose="020B0503020102020204" pitchFamily="34" charset="0"/>
              </a:rPr>
            </a:fld>
            <a:endParaRPr lang="ru-RU" altLang="ru-RU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13" name="Дата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>
              <a:buNone/>
            </a:pPr>
            <a:endParaRPr lang="ru-RU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endParaRPr lang="ru-RU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>
                <a:latin typeface="Franklin Gothic Book" panose="020B0503020102020204" pitchFamily="34" charset="0"/>
              </a:rPr>
            </a:fld>
            <a:endParaRPr lang="ru-RU" altLang="ru-RU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13" name="Дата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>
              <a:buNone/>
            </a:pPr>
            <a:endParaRPr lang="ru-RU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endParaRPr lang="ru-RU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>
                <a:latin typeface="Franklin Gothic Book" panose="020B0503020102020204" pitchFamily="34" charset="0"/>
              </a:rPr>
            </a:fld>
            <a:endParaRPr lang="ru-RU" altLang="ru-RU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1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14" name="Дата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>
              <a:buNone/>
            </a:pPr>
            <a:endParaRPr lang="ru-RU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ижний колонтитул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endParaRPr lang="ru-RU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>
                <a:latin typeface="Franklin Gothic Book" panose="020B0503020102020204" pitchFamily="34" charset="0"/>
              </a:rPr>
            </a:fld>
            <a:endParaRPr lang="ru-RU" altLang="ru-RU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2" name="Дата 10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>
              <a:buNone/>
            </a:pPr>
            <a:endParaRPr lang="ru-RU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endParaRPr lang="ru-RU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>
                <a:latin typeface="Franklin Gothic Book" panose="020B0503020102020204" pitchFamily="34" charset="0"/>
              </a:rPr>
            </a:fld>
            <a:endParaRPr lang="ru-RU" altLang="ru-RU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79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14" name="Дата 9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>
              <a:buNone/>
            </a:pPr>
            <a:endParaRPr lang="ru-RU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endParaRPr lang="ru-RU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>
                <a:latin typeface="Franklin Gothic Book" panose="020B0503020102020204" pitchFamily="34" charset="0"/>
              </a:rPr>
            </a:fld>
            <a:endParaRPr lang="ru-RU" altLang="ru-RU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13" name="Дата 11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>
              <a:buNone/>
            </a:pPr>
            <a:endParaRPr lang="ru-RU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endParaRPr lang="ru-RU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r>
              <a:rPr lang="ru-RU" altLang="ru-RU" dirty="0">
                <a:latin typeface="Franklin Gothic Book" panose="020B0503020102020204" pitchFamily="34" charset="0"/>
              </a:rPr>
              <a:t>Эффективное управление временем и ресурсами.                                                                                            </a:t>
            </a:r>
            <a:fld id="{9A0DB2DC-4C9A-4742-B13C-FB6460FD3503}" type="slidenum">
              <a:rPr lang="ru-RU" altLang="ru-RU" dirty="0">
                <a:latin typeface="Franklin Gothic Book" panose="020B0503020102020204" pitchFamily="34" charset="0"/>
              </a:rPr>
            </a:fld>
            <a:endParaRPr lang="ru-RU" altLang="ru-RU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ата 2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>
              <a:buNone/>
            </a:pPr>
            <a:endParaRPr lang="ru-RU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23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endParaRPr lang="ru-RU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>
                <a:latin typeface="Franklin Gothic Book" panose="020B0503020102020204" pitchFamily="34" charset="0"/>
              </a:rPr>
            </a:fld>
            <a:endParaRPr lang="ru-RU" altLang="ru-RU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2" name="Дата 24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>
              <a:buNone/>
            </a:pPr>
            <a:endParaRPr lang="ru-RU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ижний колонтитул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endParaRPr lang="ru-RU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>
                <a:latin typeface="Franklin Gothic Book" panose="020B0503020102020204" pitchFamily="34" charset="0"/>
              </a:rPr>
            </a:fld>
            <a:endParaRPr lang="ru-RU" altLang="ru-RU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</p:txBody>
      </p:sp>
      <p:sp>
        <p:nvSpPr>
          <p:cNvPr id="2" name="Дата 6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>
              <a:buNone/>
            </a:pPr>
            <a:endParaRPr lang="ru-RU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endParaRPr lang="ru-RU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30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>
                <a:latin typeface="Franklin Gothic Book" panose="020B0503020102020204" pitchFamily="34" charset="0"/>
              </a:rPr>
            </a:fld>
            <a:endParaRPr lang="ru-RU" altLang="ru-RU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solidFill>
                  <a:srgbClr val="268EA8"/>
                </a:solidFill>
                <a:latin typeface="Franklin Gothic Book" panose="020B0503020102020204" pitchFamily="34" charset="0"/>
                <a:ea typeface="华文楷体"/>
              </a:defRPr>
            </a:lvl1pPr>
          </a:lstStyle>
          <a:p>
            <a:pPr lvl="0" eaLnBrk="1" hangingPunct="1">
              <a:buNone/>
            </a:pPr>
            <a:endParaRPr lang="ru-RU" altLang="zh-CN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268EA8"/>
                </a:solidFill>
                <a:latin typeface="Franklin Gothic Book" panose="020B0503020102020204" pitchFamily="34" charset="0"/>
                <a:ea typeface="华文楷体"/>
              </a:defRPr>
            </a:lvl1pPr>
          </a:lstStyle>
          <a:p>
            <a:pPr lvl="0" eaLnBrk="1" hangingPunct="1">
              <a:buNone/>
            </a:pPr>
            <a:endParaRPr lang="ru-RU" altLang="zh-CN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268EA8"/>
                </a:solidFill>
                <a:latin typeface="Franklin Gothic Book" panose="020B05030201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altLang="ru-RU" dirty="0"/>
            </a:fld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lvl="0"/>
            <a:r>
              <a:rPr lang="en-US" altLang="zh-CN" dirty="0"/>
              <a:t>Образец заголовка</a:t>
            </a:r>
            <a:endParaRPr lang="en-US" altLang="ru-RU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Прямоугольник с одним вырезанным углом 9"/>
          <p:cNvSpPr/>
          <p:nvPr/>
        </p:nvSpPr>
        <p:spPr>
          <a:xfrm rot="10800000">
            <a:off x="119063" y="115888"/>
            <a:ext cx="8905875" cy="6554788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5" name="Picture 9" descr="D:\Люда\Л\поздр адрес\бейдж\герб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525" y="184150"/>
            <a:ext cx="1143000" cy="1411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Заголовок 3"/>
          <p:cNvSpPr>
            <a:spLocks noGrp="1"/>
          </p:cNvSpPr>
          <p:nvPr/>
        </p:nvSpPr>
        <p:spPr>
          <a:xfrm>
            <a:off x="304800" y="2132013"/>
            <a:ext cx="8532813" cy="1616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/>
            <a:r>
              <a:rPr lang="ru-RU" altLang="zh-CN" sz="2300" dirty="0">
                <a:latin typeface="Franklin Gothic Medium" panose="020B0603020102020204" pitchFamily="34" charset="0"/>
                <a:ea typeface="隶书"/>
              </a:rPr>
              <a:t>ИНИЦИАТИВНЫЙ ПРОЕКТ</a:t>
            </a:r>
            <a:br>
              <a:rPr lang="ru-RU" altLang="zh-CN" sz="2300" dirty="0">
                <a:latin typeface="Franklin Gothic Medium" panose="020B0603020102020204" pitchFamily="34" charset="0"/>
                <a:ea typeface="隶书"/>
              </a:rPr>
            </a:br>
            <a:r>
              <a:rPr lang="ru-RU" altLang="zh-CN" sz="2300" dirty="0">
                <a:latin typeface="Franklin Gothic Medium" panose="020B0603020102020204" pitchFamily="34" charset="0"/>
                <a:ea typeface="隶书"/>
              </a:rPr>
              <a:t>«Устройство системы  видеонаблюдения </a:t>
            </a:r>
            <a:endParaRPr lang="ru-RU" altLang="zh-CN" sz="2300" dirty="0">
              <a:latin typeface="Franklin Gothic Medium" panose="020B0603020102020204" pitchFamily="34" charset="0"/>
              <a:ea typeface="隶书"/>
            </a:endParaRPr>
          </a:p>
          <a:p>
            <a:pPr algn="ctr"/>
            <a:r>
              <a:rPr lang="ru-RU" altLang="zh-CN" sz="2300" dirty="0">
                <a:latin typeface="Franklin Gothic Medium" panose="020B0603020102020204" pitchFamily="34" charset="0"/>
                <a:ea typeface="隶书"/>
              </a:rPr>
              <a:t>на объекте массового водного</a:t>
            </a:r>
            <a:endParaRPr lang="ru-RU" altLang="zh-CN" sz="2300" dirty="0">
              <a:latin typeface="Franklin Gothic Medium" panose="020B0603020102020204" pitchFamily="34" charset="0"/>
              <a:ea typeface="隶书"/>
            </a:endParaRPr>
          </a:p>
          <a:p>
            <a:pPr algn="ctr"/>
            <a:r>
              <a:rPr lang="ru-RU" altLang="zh-CN" sz="2300" dirty="0">
                <a:latin typeface="Franklin Gothic Medium" panose="020B0603020102020204" pitchFamily="34" charset="0"/>
                <a:ea typeface="隶书"/>
              </a:rPr>
              <a:t>отдыха «Ангелок» на р. Оскол в г. Валуйки» </a:t>
            </a:r>
            <a:endParaRPr lang="ru-RU" altLang="zh-CN" sz="2300" dirty="0">
              <a:latin typeface="Franklin Gothic Medium" panose="020B0603020102020204" pitchFamily="34" charset="0"/>
              <a:ea typeface="隶书"/>
            </a:endParaRPr>
          </a:p>
        </p:txBody>
      </p:sp>
      <p:sp>
        <p:nvSpPr>
          <p:cNvPr id="13317" name="TextBox 1"/>
          <p:cNvSpPr txBox="1"/>
          <p:nvPr/>
        </p:nvSpPr>
        <p:spPr>
          <a:xfrm>
            <a:off x="4821238" y="4364673"/>
            <a:ext cx="4108450" cy="1876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ru-RU" altLang="zh-CN" b="1" u="sng" dirty="0">
                <a:latin typeface="Franklin Gothic Book" panose="020B0503020102020204" pitchFamily="34" charset="0"/>
                <a:ea typeface="华文楷体"/>
              </a:rPr>
              <a:t>Инициатор проекта:</a:t>
            </a:r>
            <a:endParaRPr lang="ru-RU" altLang="zh-CN" b="1" u="sng" dirty="0">
              <a:latin typeface="Franklin Gothic Book" panose="020B0503020102020204" pitchFamily="34" charset="0"/>
              <a:ea typeface="华文楷体"/>
            </a:endParaRPr>
          </a:p>
          <a:p>
            <a:pPr eaLnBrk="0" hangingPunct="0"/>
            <a:endParaRPr lang="ru-RU" altLang="zh-CN" sz="1400" b="1" dirty="0">
              <a:latin typeface="Franklin Gothic Book" panose="020B0503020102020204" pitchFamily="34" charset="0"/>
              <a:ea typeface="华文楷体"/>
            </a:endParaRPr>
          </a:p>
          <a:p>
            <a:pPr eaLnBrk="0" hangingPunct="0"/>
            <a:r>
              <a:rPr lang="ru-RU" altLang="zh-CN" sz="1400" b="1" dirty="0">
                <a:latin typeface="Franklin Gothic Book" panose="020B0503020102020204" pitchFamily="34" charset="0"/>
                <a:ea typeface="华文楷体"/>
              </a:rPr>
              <a:t>депутат Совета депутатов </a:t>
            </a:r>
            <a:endParaRPr lang="ru-RU" altLang="zh-CN" sz="1400" b="1" dirty="0">
              <a:latin typeface="Franklin Gothic Book" panose="020B0503020102020204" pitchFamily="34" charset="0"/>
              <a:ea typeface="华文楷体"/>
            </a:endParaRPr>
          </a:p>
          <a:p>
            <a:pPr eaLnBrk="0" hangingPunct="0"/>
            <a:r>
              <a:rPr lang="ru-RU" altLang="zh-CN" sz="1400" b="1" dirty="0">
                <a:latin typeface="Franklin Gothic Book" panose="020B0503020102020204" pitchFamily="34" charset="0"/>
                <a:ea typeface="华文楷体"/>
              </a:rPr>
              <a:t>Валуйского городского округа </a:t>
            </a:r>
            <a:endParaRPr lang="ru-RU" altLang="zh-CN" sz="1400" b="1" dirty="0">
              <a:latin typeface="Franklin Gothic Book" panose="020B0503020102020204" pitchFamily="34" charset="0"/>
              <a:ea typeface="华文楷体"/>
            </a:endParaRPr>
          </a:p>
          <a:p>
            <a:pPr eaLnBrk="0" hangingPunct="0"/>
            <a:r>
              <a:rPr lang="ru-RU" altLang="zh-CN" sz="1400" b="1" dirty="0">
                <a:latin typeface="Franklin Gothic Book" panose="020B0503020102020204" pitchFamily="34" charset="0"/>
                <a:ea typeface="华文楷体"/>
              </a:rPr>
              <a:t>Аверьянова Лилия Викторовна</a:t>
            </a:r>
            <a:endParaRPr lang="ru-RU" altLang="zh-CN" sz="1400" b="1" dirty="0">
              <a:latin typeface="Franklin Gothic Book" panose="020B0503020102020204" pitchFamily="34" charset="0"/>
              <a:ea typeface="华文楷体"/>
            </a:endParaRPr>
          </a:p>
          <a:p>
            <a:pPr eaLnBrk="0" hangingPunct="0"/>
            <a:endParaRPr lang="ru-RU" altLang="zh-CN" sz="1400" b="1" dirty="0">
              <a:latin typeface="Franklin Gothic Book" panose="020B0503020102020204" pitchFamily="34" charset="0"/>
              <a:ea typeface="华文楷体"/>
            </a:endParaRPr>
          </a:p>
          <a:p>
            <a:pPr eaLnBrk="0" hangingPunct="0"/>
            <a:endParaRPr lang="ru-RU" altLang="zh-CN" sz="1400" b="1" dirty="0">
              <a:latin typeface="Franklin Gothic Book" panose="020B0503020102020204" pitchFamily="34" charset="0"/>
              <a:ea typeface="华文楷体"/>
            </a:endParaRPr>
          </a:p>
          <a:p>
            <a:pPr algn="r" eaLnBrk="0" hangingPunct="0"/>
            <a:r>
              <a:rPr lang="ru-RU" altLang="zh-CN" sz="1400" b="1" dirty="0">
                <a:latin typeface="Franklin Gothic Book" panose="020B0503020102020204" pitchFamily="34" charset="0"/>
                <a:ea typeface="华文楷体"/>
              </a:rPr>
              <a:t>г. Валуйки</a:t>
            </a:r>
            <a:endParaRPr lang="ru-RU" altLang="zh-CN" sz="1400" b="1" dirty="0">
              <a:latin typeface="Franklin Gothic Book" panose="020B0503020102020204" pitchFamily="34" charset="0"/>
              <a:ea typeface="华文楷体"/>
            </a:endParaRPr>
          </a:p>
        </p:txBody>
      </p:sp>
      <p:pic>
        <p:nvPicPr>
          <p:cNvPr id="13318" name="Изображение 13" descr="QRyTgYbp-3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5" y="184150"/>
            <a:ext cx="1262063" cy="1303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9" name="Текстовое поле 1"/>
          <p:cNvSpPr txBox="1"/>
          <p:nvPr/>
        </p:nvSpPr>
        <p:spPr>
          <a:xfrm>
            <a:off x="3478213" y="6289675"/>
            <a:ext cx="246221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ru-RU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Прямоугольник с одним вырезанным углом 9"/>
          <p:cNvSpPr/>
          <p:nvPr/>
        </p:nvSpPr>
        <p:spPr>
          <a:xfrm>
            <a:off x="133350" y="131763"/>
            <a:ext cx="8905875" cy="6554788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20" name="Заголовок 1"/>
          <p:cNvSpPr>
            <a:spLocks noGrp="1"/>
          </p:cNvSpPr>
          <p:nvPr>
            <p:ph type="title"/>
          </p:nvPr>
        </p:nvSpPr>
        <p:spPr>
          <a:xfrm>
            <a:off x="250825" y="765175"/>
            <a:ext cx="8634413" cy="500063"/>
          </a:xfrm>
        </p:spPr>
        <p:txBody>
          <a:bodyPr vert="horz" wrap="square" lIns="91440" tIns="45720" rIns="91440" bIns="45720" numCol="1" anchor="ctr" anchorCtr="0" compatLnSpc="1"/>
          <a:p>
            <a:pPr algn="ctr"/>
            <a:r>
              <a:rPr lang="ru-RU" altLang="zh-CN" sz="1600" dirty="0">
                <a:solidFill>
                  <a:schemeClr val="tx1"/>
                </a:solidFill>
                <a:ea typeface="隶书"/>
              </a:rPr>
              <a:t>Основные данные инициатора проекта</a:t>
            </a:r>
            <a:br>
              <a:rPr lang="ru-RU" altLang="zh-CN" sz="1600" dirty="0">
                <a:solidFill>
                  <a:schemeClr val="tx1"/>
                </a:solidFill>
                <a:ea typeface="隶书"/>
              </a:rPr>
            </a:br>
            <a:br>
              <a:rPr lang="ru-RU" altLang="zh-CN" sz="2000" b="1" dirty="0">
                <a:ea typeface="隶书"/>
              </a:rPr>
            </a:br>
            <a:r>
              <a:rPr lang="ru-RU" altLang="zh-CN" sz="1300" b="1" i="1" dirty="0">
                <a:solidFill>
                  <a:schemeClr val="tx1"/>
                </a:solidFill>
                <a:ea typeface="隶书"/>
              </a:rPr>
              <a:t>Инициатор проекта - Аверьянова Лилия Викторовна, </a:t>
            </a:r>
            <a:br>
              <a:rPr lang="ru-RU" altLang="zh-CN" sz="1300" b="1" i="1" dirty="0">
                <a:solidFill>
                  <a:schemeClr val="tx1"/>
                </a:solidFill>
                <a:ea typeface="隶书"/>
              </a:rPr>
            </a:br>
            <a:r>
              <a:rPr lang="ru-RU" altLang="zh-CN" sz="1300" b="1" i="1" dirty="0">
                <a:solidFill>
                  <a:schemeClr val="tx1"/>
                </a:solidFill>
                <a:ea typeface="隶书"/>
              </a:rPr>
              <a:t>телефон для связи </a:t>
            </a:r>
            <a:r>
              <a:rPr altLang="zh-CN" sz="1300" b="1" i="1" dirty="0">
                <a:solidFill>
                  <a:schemeClr val="tx1"/>
                </a:solidFill>
                <a:ea typeface="隶书"/>
              </a:rPr>
              <a:t>8 910 227 73 07</a:t>
            </a:r>
            <a:br>
              <a:rPr lang="ru-RU" altLang="zh-CN" sz="1300" b="1" dirty="0">
                <a:ea typeface="隶书"/>
              </a:rPr>
            </a:br>
            <a:br>
              <a:rPr lang="ru-RU" altLang="zh-CN" sz="1300" b="1" dirty="0">
                <a:ea typeface="隶书"/>
              </a:rPr>
            </a:br>
            <a:r>
              <a:rPr lang="ru-RU" altLang="zh-CN" sz="1300" b="1" dirty="0">
                <a:solidFill>
                  <a:schemeClr val="tx1"/>
                </a:solidFill>
                <a:ea typeface="隶书"/>
              </a:rPr>
              <a:t>Тип общественной инфраструктуры, на который направлен проект –</a:t>
            </a:r>
            <a:br>
              <a:rPr lang="ru-RU" altLang="zh-CN" sz="1300" b="1" dirty="0">
                <a:solidFill>
                  <a:schemeClr val="tx1"/>
                </a:solidFill>
                <a:ea typeface="隶书"/>
              </a:rPr>
            </a:br>
            <a:r>
              <a:rPr lang="ru-RU" altLang="zh-CN" sz="1300" b="1" dirty="0">
                <a:solidFill>
                  <a:schemeClr val="tx1"/>
                </a:solidFill>
                <a:ea typeface="隶书"/>
              </a:rPr>
              <a:t>иное</a:t>
            </a:r>
            <a:endParaRPr lang="ru-RU" altLang="zh-CN" sz="1300" b="1" dirty="0">
              <a:solidFill>
                <a:schemeClr val="tx1"/>
              </a:solidFill>
              <a:ea typeface="隶书"/>
            </a:endParaRPr>
          </a:p>
        </p:txBody>
      </p:sp>
      <p:sp>
        <p:nvSpPr>
          <p:cNvPr id="14340" name="Текстовое поле 3"/>
          <p:cNvSpPr txBox="1"/>
          <p:nvPr/>
        </p:nvSpPr>
        <p:spPr>
          <a:xfrm>
            <a:off x="344488" y="1917700"/>
            <a:ext cx="8578850" cy="37998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ru-RU" altLang="en-US" sz="1600" i="1" dirty="0">
                <a:latin typeface="Franklin Gothic Book" panose="020B0503020102020204" pitchFamily="34" charset="0"/>
              </a:rPr>
              <a:t>Предварительный расчет  необходимых расходов на реализацию инициативного проекта –</a:t>
            </a:r>
            <a:r>
              <a:rPr lang="ru-RU" altLang="en-US" sz="1600" dirty="0">
                <a:latin typeface="Franklin Gothic Book" panose="020B0503020102020204" pitchFamily="34" charset="0"/>
              </a:rPr>
              <a:t>    </a:t>
            </a:r>
            <a:endParaRPr lang="ru-RU" altLang="en-US" sz="1600" dirty="0">
              <a:latin typeface="Franklin Gothic Book" panose="020B0503020102020204" pitchFamily="34" charset="0"/>
            </a:endParaRPr>
          </a:p>
          <a:p>
            <a:pPr algn="ctr" eaLnBrk="0" hangingPunct="0"/>
            <a:r>
              <a:rPr lang="ru-RU" altLang="en-US" sz="1600" b="1" dirty="0">
                <a:latin typeface="Franklin Gothic Book" panose="020B0503020102020204" pitchFamily="34" charset="0"/>
              </a:rPr>
              <a:t>857 360 рублей</a:t>
            </a:r>
            <a:endParaRPr lang="ru-RU" altLang="en-US" sz="1600" b="1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600" i="1" dirty="0">
                <a:latin typeface="Franklin Gothic Book" panose="020B0503020102020204" pitchFamily="34" charset="0"/>
              </a:rPr>
              <a:t>в том числе :</a:t>
            </a:r>
            <a:endParaRPr lang="ru-RU" altLang="en-US" sz="1600" i="1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600" i="1" dirty="0">
                <a:latin typeface="Franklin Gothic Book" panose="020B0503020102020204" pitchFamily="34" charset="0"/>
              </a:rPr>
              <a:t>средства областного бюджета -  </a:t>
            </a:r>
            <a:r>
              <a:rPr lang="ru-RU" altLang="en-US" sz="1600" b="1" dirty="0">
                <a:latin typeface="Franklin Gothic Book" panose="020B0503020102020204" pitchFamily="34" charset="0"/>
              </a:rPr>
              <a:t>814 492</a:t>
            </a:r>
            <a:r>
              <a:rPr lang="ru-RU" altLang="en-US" sz="1600" b="1" dirty="0">
                <a:latin typeface="Franklin Gothic Book" panose="020B0503020102020204" pitchFamily="34" charset="0"/>
              </a:rPr>
              <a:t> рублей</a:t>
            </a:r>
            <a:endParaRPr lang="ru-RU" altLang="en-US" sz="1600" i="1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600" i="1" dirty="0">
                <a:latin typeface="Franklin Gothic Book" panose="020B0503020102020204" pitchFamily="34" charset="0"/>
              </a:rPr>
              <a:t>средства местного бюджета -  </a:t>
            </a:r>
            <a:r>
              <a:rPr lang="ru-RU" altLang="en-US" sz="1600" b="1" dirty="0">
                <a:latin typeface="Franklin Gothic Book" panose="020B0503020102020204" pitchFamily="34" charset="0"/>
              </a:rPr>
              <a:t>42 868</a:t>
            </a:r>
            <a:r>
              <a:rPr lang="ru-RU" altLang="en-US" sz="1600" b="1" dirty="0">
                <a:latin typeface="Franklin Gothic Book" panose="020B0503020102020204" pitchFamily="34" charset="0"/>
              </a:rPr>
              <a:t> рублей</a:t>
            </a:r>
            <a:endParaRPr lang="ru-RU" altLang="en-US" sz="1600" b="1" dirty="0">
              <a:latin typeface="Franklin Gothic Book" panose="020B0503020102020204" pitchFamily="34" charset="0"/>
            </a:endParaRPr>
          </a:p>
          <a:p>
            <a:pPr eaLnBrk="0" hangingPunct="0"/>
            <a:endParaRPr lang="ru-RU" altLang="en-US" sz="1100" b="1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600" i="1" dirty="0">
                <a:latin typeface="Franklin Gothic Book" panose="020B0503020102020204" pitchFamily="34" charset="0"/>
              </a:rPr>
              <a:t>Планируемые сроки реализации проекта</a:t>
            </a:r>
            <a:r>
              <a:rPr lang="ru-RU" altLang="en-US" sz="1600" dirty="0">
                <a:latin typeface="Franklin Gothic Book" panose="020B0503020102020204" pitchFamily="34" charset="0"/>
              </a:rPr>
              <a:t> – </a:t>
            </a:r>
            <a:r>
              <a:rPr lang="ru-RU" altLang="en-US" sz="1600" b="1" dirty="0">
                <a:latin typeface="Franklin Gothic Book" panose="020B0503020102020204" pitchFamily="34" charset="0"/>
              </a:rPr>
              <a:t>01.04.2022 - 01.09.2022</a:t>
            </a:r>
            <a:endParaRPr lang="ru-RU" altLang="en-US" sz="1600" b="1" dirty="0">
              <a:latin typeface="Franklin Gothic Book" panose="020B0503020102020204" pitchFamily="34" charset="0"/>
            </a:endParaRPr>
          </a:p>
          <a:p>
            <a:pPr eaLnBrk="0" hangingPunct="0"/>
            <a:endParaRPr lang="ru-RU" altLang="en-US" sz="1100" b="1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400" i="1" dirty="0">
                <a:latin typeface="Franklin Gothic Book" panose="020B0503020102020204" pitchFamily="34" charset="0"/>
              </a:rPr>
              <a:t>Трудовое участие заинтересованных в реализации проекта лиц – </a:t>
            </a:r>
            <a:endParaRPr lang="ru-RU" altLang="en-US" sz="1400" i="1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400" dirty="0">
                <a:latin typeface="Franklin Gothic Book" panose="020B0503020102020204" pitchFamily="34" charset="0"/>
              </a:rPr>
              <a:t>наведение санитарно-экологическогопорядка в месте обустройства ЛЭП</a:t>
            </a:r>
            <a:endParaRPr lang="ru-RU" altLang="en-US" sz="1400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400" i="1" dirty="0">
                <a:latin typeface="Franklin Gothic Book" panose="020B0503020102020204" pitchFamily="34" charset="0"/>
              </a:rPr>
              <a:t>Часть территории Валуйского городского округа, на которой планируется реализовать  инициативный проект</a:t>
            </a:r>
            <a:r>
              <a:rPr lang="ru-RU" altLang="en-US" sz="1400" dirty="0">
                <a:latin typeface="Franklin Gothic Book" panose="020B0503020102020204" pitchFamily="34" charset="0"/>
              </a:rPr>
              <a:t> - населенный пункт город Валуйки.</a:t>
            </a:r>
            <a:endParaRPr lang="ru-RU" altLang="en-US" sz="1400" dirty="0">
              <a:latin typeface="Franklin Gothic Book" panose="020B0503020102020204" pitchFamily="34" charset="0"/>
            </a:endParaRPr>
          </a:p>
          <a:p>
            <a:pPr eaLnBrk="0" hangingPunct="0"/>
            <a:endParaRPr lang="ru-RU" altLang="en-US" sz="1400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400" i="1" dirty="0">
                <a:latin typeface="Franklin Gothic Book" panose="020B0503020102020204" pitchFamily="34" charset="0"/>
              </a:rPr>
              <a:t>Обоснование предложений по решению указанной проблемы – </a:t>
            </a:r>
            <a:endParaRPr lang="ru-RU" altLang="en-US" sz="1400" i="1" dirty="0">
              <a:latin typeface="Franklin Gothic Book" panose="020B0503020102020204" pitchFamily="34" charset="0"/>
            </a:endParaRPr>
          </a:p>
          <a:p>
            <a:pPr algn="just" eaLnBrk="0" hangingPunct="0"/>
            <a:r>
              <a:rPr lang="ru-RU" altLang="zh-CN" sz="1300" dirty="0">
                <a:latin typeface="Arial" panose="020B0604020202020204" pitchFamily="34" charset="0"/>
                <a:ea typeface="华文楷体"/>
              </a:rPr>
              <a:t>создание условий для развития у населения культуры ответственного отношения к правилам эксплуатации водных объектов, обеспечения комфорта и комплексной безопасности отдыхающих на водном объекте «Ангелок» на р. Оскол в г. Валуйки</a:t>
            </a:r>
            <a:endParaRPr lang="ru-RU" altLang="zh-CN" sz="1300" dirty="0">
              <a:latin typeface="Arial" panose="020B0604020202020204" pitchFamily="34" charset="0"/>
              <a:ea typeface="华文楷体"/>
            </a:endParaRPr>
          </a:p>
        </p:txBody>
      </p:sp>
      <p:sp>
        <p:nvSpPr>
          <p:cNvPr id="14341" name="Номер слайда 3"/>
          <p:cNvSpPr txBox="1">
            <a:spLocks noGrp="1"/>
          </p:cNvSpPr>
          <p:nvPr>
            <p:ph type="sldNum" sz="quarter" idx="4"/>
          </p:nvPr>
        </p:nvSpPr>
        <p:spPr>
          <a:xfrm>
            <a:off x="8643938" y="6454775"/>
            <a:ext cx="347662" cy="403225"/>
          </a:xfrm>
          <a:noFill/>
          <a:ln>
            <a:noFill/>
          </a:ln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Font typeface="Wingdings 2" panose="05020102010507070707" pitchFamily="18" charset="2"/>
            </a:pPr>
            <a:fld id="{9A0DB2DC-4C9A-4742-B13C-FB6460FD3503}" type="slidenum">
              <a:rPr lang="ru-RU" altLang="zh-CN" sz="1400" b="1" dirty="0">
                <a:solidFill>
                  <a:srgbClr val="23263C"/>
                </a:solidFill>
                <a:latin typeface="Franklin Gothic Book" panose="020B0503020102020204" pitchFamily="34" charset="0"/>
                <a:ea typeface="华文楷体"/>
              </a:rPr>
            </a:fld>
            <a:endParaRPr lang="ru-RU" altLang="zh-CN" sz="1400" b="1" dirty="0">
              <a:solidFill>
                <a:srgbClr val="23263C"/>
              </a:solidFill>
              <a:latin typeface="Franklin Gothic Book" panose="020B0503020102020204" pitchFamily="34" charset="0"/>
              <a:ea typeface="华文楷体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Прямоугольник с одним вырезанным углом 9"/>
          <p:cNvSpPr/>
          <p:nvPr/>
        </p:nvSpPr>
        <p:spPr>
          <a:xfrm>
            <a:off x="133350" y="131763"/>
            <a:ext cx="8905875" cy="6554788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63" name="Номер слайда 3"/>
          <p:cNvSpPr txBox="1">
            <a:spLocks noGrp="1"/>
          </p:cNvSpPr>
          <p:nvPr>
            <p:ph type="sldNum" sz="quarter" idx="4"/>
          </p:nvPr>
        </p:nvSpPr>
        <p:spPr>
          <a:xfrm>
            <a:off x="8693150" y="6491605"/>
            <a:ext cx="299085" cy="229870"/>
          </a:xfrm>
          <a:noFill/>
          <a:ln>
            <a:noFill/>
          </a:ln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Font typeface="Wingdings 2" panose="05020102010507070707" pitchFamily="18" charset="2"/>
            </a:pPr>
            <a:fld id="{9A0DB2DC-4C9A-4742-B13C-FB6460FD3503}" type="slidenum">
              <a:rPr lang="ru-RU" altLang="zh-CN" sz="1400" b="1" dirty="0">
                <a:solidFill>
                  <a:srgbClr val="23263C"/>
                </a:solidFill>
                <a:latin typeface="Franklin Gothic Book" panose="020B0503020102020204" pitchFamily="34" charset="0"/>
                <a:ea typeface="华文楷体"/>
              </a:rPr>
            </a:fld>
            <a:endParaRPr lang="ru-RU" altLang="zh-CN" sz="1400" b="1" dirty="0">
              <a:solidFill>
                <a:srgbClr val="23263C"/>
              </a:solidFill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364" name="AutoShape 19" descr="https://i.ytimg.com/vi/bBEM-xAebeI/maxresdefault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5" name="AutoShape 2" descr="C:\Users\%D0%9D%D0%B0%D1%82%D0%B0%D0%BB%D1%8C%D1%8F\Downloads\%D0%B8%D0%BD%D1%82%D0%B5%D1%80%D0%BD%D0%B5%D1%823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6" name="AutoShape 4" descr="C:\Users\%D0%9D%D0%B0%D1%82%D0%B0%D0%BB%D1%8C%D1%8F\Downloads\%D0%B8%D0%BD%D1%82%D0%B5%D1%80%D0%BD%D0%B5%D1%823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7" name="AutoShape 6" descr="интернет3.webp (1024×683)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20" name="Заголовок 1"/>
          <p:cNvSpPr>
            <a:spLocks noGrp="1"/>
          </p:cNvSpPr>
          <p:nvPr>
            <p:ph type="title"/>
          </p:nvPr>
        </p:nvSpPr>
        <p:spPr>
          <a:xfrm>
            <a:off x="252095" y="188595"/>
            <a:ext cx="8686800" cy="838200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  <a:t>Ситуация «Как есть»</a:t>
            </a:r>
            <a:br>
              <a:rPr kumimoji="0" lang="ru-RU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</a:br>
            <a:endParaRPr kumimoji="0" lang="ru-RU" altLang="zh-CN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隶书"/>
            </a:endParaRPr>
          </a:p>
        </p:txBody>
      </p:sp>
      <p:sp>
        <p:nvSpPr>
          <p:cNvPr id="15369" name="TextBox 21"/>
          <p:cNvSpPr txBox="1"/>
          <p:nvPr/>
        </p:nvSpPr>
        <p:spPr>
          <a:xfrm>
            <a:off x="6227763" y="4508500"/>
            <a:ext cx="1857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5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323850" y="621030"/>
            <a:ext cx="816864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/>
            <a:r>
              <a:rPr lang="ru-RU" altLang="en-US">
                <a:latin typeface="Franklin Gothic Medium" panose="020B0603020102020204" pitchFamily="34" charset="0"/>
                <a:cs typeface="Franklin Gothic Medium" panose="020B0603020102020204" pitchFamily="34" charset="0"/>
              </a:rPr>
              <a:t>В рамках реализации программы «Формирование современной городской среды на территории Валуйского городского округа» в 2022 году будут проведены работы по благоустройству места массового водного отдыха «Ангелок» на р. Оскол в г. Валуйки</a:t>
            </a:r>
            <a:endParaRPr lang="ru-RU" altLang="en-US">
              <a:latin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  <p:pic>
        <p:nvPicPr>
          <p:cNvPr id="2" name="Замещающее содержимое 1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99415" y="1825625"/>
            <a:ext cx="8475345" cy="4708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Прямоугольник с одним вырезанным углом 9"/>
          <p:cNvSpPr/>
          <p:nvPr/>
        </p:nvSpPr>
        <p:spPr>
          <a:xfrm>
            <a:off x="155575" y="116523"/>
            <a:ext cx="8905875" cy="6554788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63" name="Номер слайда 3"/>
          <p:cNvSpPr txBox="1">
            <a:spLocks noGrp="1"/>
          </p:cNvSpPr>
          <p:nvPr>
            <p:ph type="sldNum" sz="quarter" idx="4"/>
          </p:nvPr>
        </p:nvSpPr>
        <p:spPr>
          <a:xfrm>
            <a:off x="8763635" y="6390005"/>
            <a:ext cx="228600" cy="331470"/>
          </a:xfrm>
          <a:noFill/>
          <a:ln>
            <a:noFill/>
          </a:ln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Font typeface="Wingdings 2" panose="05020102010507070707" pitchFamily="18" charset="2"/>
            </a:pPr>
            <a:fld id="{9A0DB2DC-4C9A-4742-B13C-FB6460FD3503}" type="slidenum">
              <a:rPr lang="ru-RU" altLang="zh-CN" sz="1400" b="1" dirty="0">
                <a:solidFill>
                  <a:srgbClr val="23263C"/>
                </a:solidFill>
                <a:latin typeface="Franklin Gothic Book" panose="020B0503020102020204" pitchFamily="34" charset="0"/>
                <a:ea typeface="华文楷体"/>
              </a:rPr>
            </a:fld>
            <a:endParaRPr lang="ru-RU" altLang="zh-CN" sz="1400" b="1" dirty="0">
              <a:solidFill>
                <a:srgbClr val="23263C"/>
              </a:solidFill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364" name="AutoShape 19" descr="https://i.ytimg.com/vi/bBEM-xAebeI/maxresdefault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5" name="AutoShape 2" descr="C:\Users\%D0%9D%D0%B0%D1%82%D0%B0%D0%BB%D1%8C%D1%8F\Downloads\%D0%B8%D0%BD%D1%82%D0%B5%D1%80%D0%BD%D0%B5%D1%823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6" name="AutoShape 4" descr="C:\Users\%D0%9D%D0%B0%D1%82%D0%B0%D0%BB%D1%8C%D1%8F\Downloads\%D0%B8%D0%BD%D1%82%D0%B5%D1%80%D0%BD%D0%B5%D1%823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7" name="AutoShape 6" descr="интернет3.webp (1024×683)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20" name="Заголовок 1"/>
          <p:cNvSpPr>
            <a:spLocks noGrp="1"/>
          </p:cNvSpPr>
          <p:nvPr>
            <p:ph type="title"/>
          </p:nvPr>
        </p:nvSpPr>
        <p:spPr>
          <a:xfrm>
            <a:off x="304927" y="116840"/>
            <a:ext cx="8686800" cy="841248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  <a:t>Ситуация «Как есть»</a:t>
            </a:r>
            <a:br>
              <a:rPr kumimoji="0" lang="ru-RU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</a:br>
            <a:endParaRPr kumimoji="0" lang="ru-RU" altLang="zh-CN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隶书"/>
            </a:endParaRPr>
          </a:p>
        </p:txBody>
      </p:sp>
      <p:sp>
        <p:nvSpPr>
          <p:cNvPr id="15369" name="TextBox 21"/>
          <p:cNvSpPr txBox="1"/>
          <p:nvPr/>
        </p:nvSpPr>
        <p:spPr>
          <a:xfrm>
            <a:off x="6227763" y="4508500"/>
            <a:ext cx="1857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5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304800" y="390525"/>
            <a:ext cx="816864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/>
            <a:r>
              <a:rPr lang="ru-RU" altLang="en-US">
                <a:latin typeface="Franklin Gothic Medium" panose="020B0603020102020204" pitchFamily="34" charset="0"/>
                <a:cs typeface="Franklin Gothic Medium" panose="020B0603020102020204" pitchFamily="34" charset="0"/>
              </a:rPr>
              <a:t>На территории г. Валуйки достаточна напряженная ситуация, связанная с вандализмом и соблюдением санитарно-эколгических норм и правил на территории общественных пространств. Актуален вопрос сохранности будущих объектов благоустройства на объекте массового водного отдыха «Ангелок»</a:t>
            </a:r>
            <a:endParaRPr lang="ru-RU" altLang="en-US">
              <a:latin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  <p:pic>
        <p:nvPicPr>
          <p:cNvPr id="101" name="Замещающее содержимое 100"/>
          <p:cNvPicPr>
            <a:picLocks noChangeAspect="1"/>
          </p:cNvPicPr>
          <p:nvPr>
            <p:ph sz="half" idx="1"/>
          </p:nvPr>
        </p:nvPicPr>
        <p:blipFill>
          <a:blip r:embed="rId1"/>
          <a:srcRect l="16534" b="12039"/>
          <a:stretch>
            <a:fillRect/>
          </a:stretch>
        </p:blipFill>
        <p:spPr>
          <a:xfrm>
            <a:off x="453390" y="1880870"/>
            <a:ext cx="2606675" cy="2343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Замещающее содержимое 101"/>
          <p:cNvPicPr/>
          <p:nvPr>
            <p:ph sz="half" idx="2"/>
          </p:nvPr>
        </p:nvPicPr>
        <p:blipFill>
          <a:blip r:embed="rId2"/>
          <a:srcRect l="32039" t="20848" r="-12842" b="20684"/>
          <a:stretch>
            <a:fillRect/>
          </a:stretch>
        </p:blipFill>
        <p:spPr>
          <a:xfrm>
            <a:off x="3204210" y="1826260"/>
            <a:ext cx="3241040" cy="23755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Изображение 102"/>
          <p:cNvPicPr/>
          <p:nvPr/>
        </p:nvPicPr>
        <p:blipFill>
          <a:blip r:embed="rId3"/>
          <a:srcRect l="32689"/>
          <a:stretch>
            <a:fillRect/>
          </a:stretch>
        </p:blipFill>
        <p:spPr>
          <a:xfrm>
            <a:off x="6083935" y="1826260"/>
            <a:ext cx="2610485" cy="2393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Изображение 103"/>
          <p:cNvPicPr/>
          <p:nvPr/>
        </p:nvPicPr>
        <p:blipFill>
          <a:blip r:embed="rId4"/>
          <a:stretch>
            <a:fillRect/>
          </a:stretch>
        </p:blipFill>
        <p:spPr>
          <a:xfrm>
            <a:off x="2628900" y="4293235"/>
            <a:ext cx="3784600" cy="23056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Прямоугольник с одним вырезанным углом 9"/>
          <p:cNvSpPr/>
          <p:nvPr/>
        </p:nvSpPr>
        <p:spPr>
          <a:xfrm>
            <a:off x="155575" y="188278"/>
            <a:ext cx="8905875" cy="6554788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387" name="Номер слайда 3"/>
          <p:cNvSpPr txBox="1">
            <a:spLocks noGrp="1"/>
          </p:cNvSpPr>
          <p:nvPr>
            <p:ph type="sldNum" sz="quarter" idx="4"/>
          </p:nvPr>
        </p:nvSpPr>
        <p:spPr>
          <a:xfrm>
            <a:off x="8677910" y="6503670"/>
            <a:ext cx="314325" cy="217805"/>
          </a:xfrm>
          <a:noFill/>
          <a:ln>
            <a:noFill/>
          </a:ln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Font typeface="Wingdings 2" panose="05020102010507070707" pitchFamily="18" charset="2"/>
            </a:pPr>
            <a:fld id="{9A0DB2DC-4C9A-4742-B13C-FB6460FD3503}" type="slidenum">
              <a:rPr lang="ru-RU" altLang="zh-CN" sz="1400" b="1" dirty="0">
                <a:solidFill>
                  <a:srgbClr val="23263C"/>
                </a:solidFill>
                <a:latin typeface="Franklin Gothic Book" panose="020B0503020102020204" pitchFamily="34" charset="0"/>
                <a:ea typeface="华文楷体"/>
              </a:rPr>
            </a:fld>
            <a:endParaRPr lang="ru-RU" altLang="zh-CN" sz="1400" b="1" dirty="0">
              <a:solidFill>
                <a:srgbClr val="23263C"/>
              </a:solidFill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6388" name="AutoShape 19" descr="https://i.ytimg.com/vi/bBEM-xAebeI/maxresdefault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AutoShape 2" descr="C:\Users\%D0%9D%D0%B0%D1%82%D0%B0%D0%BB%D1%8C%D1%8F\Downloads\%D0%B8%D0%BD%D1%82%D0%B5%D1%80%D0%BD%D0%B5%D1%823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90" name="AutoShape 4" descr="C:\Users\%D0%9D%D0%B0%D1%82%D0%B0%D0%BB%D1%8C%D1%8F\Downloads\%D0%B8%D0%BD%D1%82%D0%B5%D1%80%D0%BD%D0%B5%D1%823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91" name="AutoShape 6" descr="интернет3.webp (1024×683)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20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  <a:t>Ситуация «Как будет»</a:t>
            </a:r>
            <a:br>
              <a:rPr kumimoji="0" lang="ru-RU" altLang="zh-CN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</a:br>
            <a:endParaRPr kumimoji="0" lang="ru-RU" altLang="zh-CN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隶书"/>
            </a:endParaRPr>
          </a:p>
        </p:txBody>
      </p:sp>
      <p:sp>
        <p:nvSpPr>
          <p:cNvPr id="16393" name="TextBox 21"/>
          <p:cNvSpPr txBox="1"/>
          <p:nvPr/>
        </p:nvSpPr>
        <p:spPr>
          <a:xfrm>
            <a:off x="6227763" y="4508500"/>
            <a:ext cx="1857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5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6" name="Замещающее содержимое 105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28040" y="2637155"/>
            <a:ext cx="7393940" cy="3638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Текстовое поле 99"/>
          <p:cNvSpPr txBox="1"/>
          <p:nvPr/>
        </p:nvSpPr>
        <p:spPr>
          <a:xfrm>
            <a:off x="487680" y="980440"/>
            <a:ext cx="816864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/>
            <a:r>
              <a:rPr lang="ru-RU" altLang="en-US">
                <a:latin typeface="Franklin Gothic Medium" panose="020B0603020102020204" pitchFamily="34" charset="0"/>
                <a:cs typeface="Franklin Gothic Medium" panose="020B0603020102020204" pitchFamily="34" charset="0"/>
              </a:rPr>
              <a:t>Устройство уличной системы видеонаблюдения на объекте массового водного одтыха «Ангелок» позволит обеспечить сохранность новых элементов благоустройства, предотвратить возможные случаи вандализма, обеспечит соблюдение норм правил и поведения в месте массового отдыха населения</a:t>
            </a:r>
            <a:endParaRPr lang="ru-RU" altLang="en-US">
              <a:latin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</p:spTree>
  </p:cSld>
  <p:clrMapOvr>
    <a:masterClrMapping/>
  </p:clrMapOvr>
  <p:transition spd="slow"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Прямоугольник с одним вырезанным углом 9"/>
          <p:cNvSpPr/>
          <p:nvPr/>
        </p:nvSpPr>
        <p:spPr>
          <a:xfrm>
            <a:off x="133350" y="131763"/>
            <a:ext cx="8905875" cy="6554788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1" name="Текстовое поле 3"/>
          <p:cNvSpPr txBox="1"/>
          <p:nvPr/>
        </p:nvSpPr>
        <p:spPr>
          <a:xfrm>
            <a:off x="344488" y="2708275"/>
            <a:ext cx="84836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/>
            <a:r>
              <a:rPr lang="ru-RU" altLang="en-US" sz="3600" b="1" dirty="0">
                <a:latin typeface="Franklin Gothic Book" panose="020B0503020102020204" pitchFamily="34" charset="0"/>
              </a:rPr>
              <a:t>СПАСИБО ЗА ВНИМАНИЕ</a:t>
            </a:r>
            <a:r>
              <a:rPr lang="ru-RU" altLang="en-US" sz="3600" dirty="0">
                <a:latin typeface="Franklin Gothic Book" panose="020B0503020102020204" pitchFamily="34" charset="0"/>
              </a:rPr>
              <a:t>!</a:t>
            </a:r>
            <a:endParaRPr lang="ru-RU" altLang="en-US" sz="3600" dirty="0">
              <a:latin typeface="Franklin Gothic Book" panose="020B0503020102020204" pitchFamily="34" charset="0"/>
            </a:endParaRPr>
          </a:p>
          <a:p>
            <a:pPr eaLnBrk="0" hangingPunct="0"/>
            <a:endParaRPr lang="ru-RU" altLang="en-US" sz="3600" dirty="0">
              <a:latin typeface="Arial" panose="020B0604020202020204" pitchFamily="34" charset="0"/>
            </a:endParaRPr>
          </a:p>
        </p:txBody>
      </p:sp>
      <p:sp>
        <p:nvSpPr>
          <p:cNvPr id="17412" name="Номер слайда 3"/>
          <p:cNvSpPr txBox="1">
            <a:spLocks noGrp="1"/>
          </p:cNvSpPr>
          <p:nvPr>
            <p:ph type="sldNum" sz="quarter" idx="4"/>
          </p:nvPr>
        </p:nvSpPr>
        <p:spPr>
          <a:xfrm>
            <a:off x="8604250" y="6308725"/>
            <a:ext cx="347663" cy="260350"/>
          </a:xfrm>
          <a:noFill/>
          <a:ln>
            <a:noFill/>
          </a:ln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Font typeface="Wingdings 2" panose="05020102010507070707" pitchFamily="18" charset="2"/>
            </a:pPr>
            <a:fld id="{9A0DB2DC-4C9A-4742-B13C-FB6460FD3503}" type="slidenum">
              <a:rPr lang="ru-RU" altLang="zh-CN" sz="1400" b="1" dirty="0">
                <a:solidFill>
                  <a:srgbClr val="23263C"/>
                </a:solidFill>
                <a:latin typeface="Franklin Gothic Book" panose="020B0503020102020204" pitchFamily="34" charset="0"/>
                <a:ea typeface="华文楷体"/>
              </a:rPr>
            </a:fld>
            <a:endParaRPr lang="ru-RU" altLang="zh-CN" sz="1400" b="1" dirty="0">
              <a:solidFill>
                <a:srgbClr val="23263C"/>
              </a:solidFill>
              <a:latin typeface="Franklin Gothic Book" panose="020B0503020102020204" pitchFamily="34" charset="0"/>
              <a:ea typeface="华文楷体"/>
            </a:endParaRPr>
          </a:p>
        </p:txBody>
      </p:sp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2110</Words>
  <Application>WPS Presentation</Application>
  <PresentationFormat/>
  <Paragraphs>55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9" baseType="lpstr">
      <vt:lpstr>Arial</vt:lpstr>
      <vt:lpstr>SimSun</vt:lpstr>
      <vt:lpstr>Wingdings</vt:lpstr>
      <vt:lpstr>Franklin Gothic Book</vt:lpstr>
      <vt:lpstr>华文楷体</vt:lpstr>
      <vt:lpstr>Arial Unicode MS</vt:lpstr>
      <vt:lpstr>Franklin Gothic Medium</vt:lpstr>
      <vt:lpstr>Wingdings 2</vt:lpstr>
      <vt:lpstr>Wingdings 2</vt:lpstr>
      <vt:lpstr>Calibri</vt:lpstr>
      <vt:lpstr>隶书</vt:lpstr>
      <vt:lpstr>Microsoft YaHei</vt:lpstr>
      <vt:lpstr>Трек</vt:lpstr>
      <vt:lpstr>PowerPoint 演示文稿</vt:lpstr>
      <vt:lpstr>Основные данные инициатора проекта  Инициатор проекта - Аверьянова Лилия Викторовна,  телефон для связи 8 910 227 73 07  Тип общественной инфраструктуры, на который направлен проект – иное</vt:lpstr>
      <vt:lpstr>Ситуация «Как есть» </vt:lpstr>
      <vt:lpstr>Ситуация «Как есть» </vt:lpstr>
      <vt:lpstr>Ситуация «Как будет»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 Гончаренко</dc:creator>
  <cp:lastModifiedBy>1</cp:lastModifiedBy>
  <cp:revision>1186</cp:revision>
  <cp:lastPrinted>2018-11-21T07:19:00Z</cp:lastPrinted>
  <dcterms:created xsi:type="dcterms:W3CDTF">2010-02-20T13:06:00Z</dcterms:created>
  <dcterms:modified xsi:type="dcterms:W3CDTF">2021-09-15T12:24:59Z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1033-11.2.0.10265</vt:lpwstr>
  </property>
  <property fmtid="{D5CDD505-2E9C-101B-9397-08002B2CF9AE}" pid="3" name="ICV">
    <vt:lpwstr>960C69ED3B4542CB954CCC406A94CB7A</vt:lpwstr>
  </property>
</Properties>
</file>