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handoutMasterIdLst>
    <p:handoutMasterId r:id="rId10"/>
  </p:handoutMasterIdLst>
  <p:sldIdLst>
    <p:sldId id="648" r:id="rId3"/>
    <p:sldId id="727" r:id="rId5"/>
    <p:sldId id="710" r:id="rId6"/>
    <p:sldId id="732" r:id="rId7"/>
    <p:sldId id="719" r:id="rId8"/>
    <p:sldId id="731" r:id="rId9"/>
  </p:sldIdLst>
  <p:sldSz cx="9144000" cy="6858000" type="screen4x3"/>
  <p:notesSz cx="6742430" cy="9872980"/>
  <p:defaultTextStyle>
    <a:defPPr>
      <a:defRPr lang="ru-RU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2FDB2607-1784-4EEB-B798-7EB5836EED8A}">
        <p14:showMediaCtrls xmlns:p14="http://schemas.microsoft.com/office/powerpoint/2010/main" val="1"/>
      </p:ext>
    </p:extLst>
  </p:showPr>
  <p:clrMru>
    <a:srgbClr val="71CA52"/>
    <a:srgbClr val="006600"/>
    <a:srgbClr val="316997"/>
    <a:srgbClr val="4B71C5"/>
    <a:srgbClr val="235BAD"/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5683"/>
    <p:restoredTop sz="92185"/>
  </p:normalViewPr>
  <p:slideViewPr>
    <p:cSldViewPr showGuides="1">
      <p:cViewPr>
        <p:scale>
          <a:sx n="70" d="100"/>
          <a:sy n="70" d="100"/>
        </p:scale>
        <p:origin x="-1386" y="-156"/>
      </p:cViewPr>
      <p:guideLst>
        <p:guide orient="horz" pos="2169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90" d="100"/>
        <a:sy n="90" d="100"/>
      </p:scale>
      <p:origin x="0" y="0"/>
    </p:cViewPr>
  </p:sorterViewPr>
  <p:gridSpacing cx="72005" cy="72005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3" Type="http://schemas.openxmlformats.org/officeDocument/2006/relationships/tableStyles" Target="tableStyles.xml"/><Relationship Id="rId12" Type="http://schemas.openxmlformats.org/officeDocument/2006/relationships/viewProps" Target="viewProps.xml"/><Relationship Id="rId11" Type="http://schemas.openxmlformats.org/officeDocument/2006/relationships/presProps" Target="presProps.xml"/><Relationship Id="rId1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22588" cy="493713"/>
          </a:xfrm>
          <a:prstGeom prst="rect">
            <a:avLst/>
          </a:prstGeom>
        </p:spPr>
        <p:txBody>
          <a:bodyPr vert="horz" wrap="square" lIns="90692" tIns="45347" rIns="90692" bIns="45347" numCol="1" anchor="t" anchorCtr="0" compatLnSpc="1"/>
          <a:p>
            <a:pPr lvl="0" eaLnBrk="1" fontAlgn="base" hangingPunct="1">
              <a:buNone/>
            </a:pPr>
            <a:endParaRPr lang="ru-RU" altLang="zh-CN" sz="1200" strike="noStrike" noProof="1" dirty="0">
              <a:latin typeface="Franklin Gothic Book" panose="020B0503020102020204" pitchFamily="34" charset="0"/>
              <a:ea typeface="SimSun" panose="02010600030101010101" pitchFamily="2" charset="-122"/>
            </a:endParaRPr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17938" y="0"/>
            <a:ext cx="2922588" cy="493713"/>
          </a:xfrm>
          <a:prstGeom prst="rect">
            <a:avLst/>
          </a:prstGeom>
        </p:spPr>
        <p:txBody>
          <a:bodyPr vert="horz" wrap="square" lIns="90692" tIns="45347" rIns="90692" bIns="45347" numCol="1" anchor="t" anchorCtr="0" compatLnSpc="1"/>
          <a:p>
            <a:pPr lvl="0" algn="r" eaLnBrk="1" fontAlgn="base" hangingPunct="1">
              <a:buNone/>
            </a:pPr>
            <a:endParaRPr lang="ru-RU" altLang="zh-CN" sz="1200" strike="noStrike" noProof="1" dirty="0">
              <a:solidFill>
                <a:srgbClr val="268EA8"/>
              </a:solidFill>
              <a:latin typeface="Franklin Gothic Book" panose="020B0503020102020204" pitchFamily="34" charset="0"/>
              <a:ea typeface="SimSun" panose="02010600030101010101" pitchFamily="2" charset="-122"/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378950"/>
            <a:ext cx="2922588" cy="492125"/>
          </a:xfrm>
          <a:prstGeom prst="rect">
            <a:avLst/>
          </a:prstGeom>
        </p:spPr>
        <p:txBody>
          <a:bodyPr vert="horz" wrap="square" lIns="90692" tIns="45347" rIns="90692" bIns="45347" numCol="1" anchor="b" anchorCtr="0" compatLnSpc="1"/>
          <a:p>
            <a:pPr lvl="0" algn="r" eaLnBrk="1" fontAlgn="base" hangingPunct="1">
              <a:buNone/>
            </a:pPr>
            <a:endParaRPr lang="ru-RU" altLang="zh-CN" sz="1200" strike="noStrike" noProof="1" dirty="0">
              <a:solidFill>
                <a:srgbClr val="268EA8"/>
              </a:solidFill>
              <a:latin typeface="Franklin Gothic Book" panose="020B0503020102020204" pitchFamily="34" charset="0"/>
              <a:ea typeface="SimSun" panose="02010600030101010101" pitchFamily="2" charset="-122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17938" y="9378950"/>
            <a:ext cx="2922588" cy="492125"/>
          </a:xfrm>
          <a:prstGeom prst="rect">
            <a:avLst/>
          </a:prstGeom>
        </p:spPr>
        <p:txBody>
          <a:bodyPr vert="horz" wrap="square" lIns="90692" tIns="45347" rIns="90692" bIns="45347" numCol="1" anchor="b" anchorCtr="0" compatLnSpc="1"/>
          <a:p>
            <a:pPr lvl="0" algn="r" eaLnBrk="1" fontAlgn="base" hangingPunct="1">
              <a:buNone/>
            </a:pPr>
            <a:fld id="{9A0DB2DC-4C9A-4742-B13C-FB6460FD3503}" type="slidenum">
              <a:rPr lang="ru-RU" altLang="ru-RU" sz="1200" strike="noStrike" noProof="1" dirty="0">
                <a:latin typeface="Calibri" panose="020F0502020204030204" pitchFamily="34" charset="0"/>
                <a:ea typeface="+mn-ea"/>
                <a:cs typeface="+mn-cs"/>
              </a:rPr>
            </a:fld>
            <a:endParaRPr lang="ru-RU" altLang="ru-RU" sz="1200" strike="noStrike" noProof="1" dirty="0">
              <a:latin typeface="Calibri" panose="020F050202020403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22588" cy="493713"/>
          </a:xfrm>
          <a:prstGeom prst="rect">
            <a:avLst/>
          </a:prstGeom>
        </p:spPr>
        <p:txBody>
          <a:bodyPr vert="horz" wrap="square" lIns="90692" tIns="45347" rIns="90692" bIns="45347" numCol="1" anchor="t" anchorCtr="0" compatLnSpc="1"/>
          <a:p>
            <a:pPr lvl="0" eaLnBrk="1" fontAlgn="base" hangingPunct="1">
              <a:buNone/>
            </a:pPr>
            <a:endParaRPr lang="ru-RU" altLang="zh-CN" sz="1200" strike="noStrike" noProof="1" dirty="0">
              <a:latin typeface="Calibri" panose="020F0502020204030204" pitchFamily="34" charset="0"/>
              <a:ea typeface="SimSun" panose="02010600030101010101" pitchFamily="2" charset="-122"/>
            </a:endParaRPr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17938" y="0"/>
            <a:ext cx="2922588" cy="493713"/>
          </a:xfrm>
          <a:prstGeom prst="rect">
            <a:avLst/>
          </a:prstGeom>
        </p:spPr>
        <p:txBody>
          <a:bodyPr vert="horz" wrap="square" lIns="90692" tIns="45347" rIns="90692" bIns="45347" numCol="1" anchor="t" anchorCtr="0" compatLnSpc="1"/>
          <a:p>
            <a:pPr lvl="0" algn="r" eaLnBrk="1" fontAlgn="base" hangingPunct="1">
              <a:buNone/>
            </a:pPr>
            <a:endParaRPr lang="ru-RU" altLang="zh-CN" sz="1200" strike="noStrike" noProof="1" dirty="0">
              <a:latin typeface="Calibri" panose="020F0502020204030204" pitchFamily="34" charset="0"/>
              <a:ea typeface="SimSun" panose="02010600030101010101" pitchFamily="2" charset="-122"/>
            </a:endParaRPr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03288" y="739775"/>
            <a:ext cx="4935538" cy="37036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0692" tIns="45347" rIns="90692" bIns="45347" rtlCol="0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4688" y="4689475"/>
            <a:ext cx="5392738" cy="4443413"/>
          </a:xfrm>
          <a:prstGeom prst="rect">
            <a:avLst/>
          </a:prstGeom>
        </p:spPr>
        <p:txBody>
          <a:bodyPr vert="horz" wrap="square" lIns="90692" tIns="45347" rIns="90692" bIns="45347" numCol="1" anchor="t" anchorCtr="0" compatLnSpc="1">
            <a:norm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ru-RU" altLang="zh-CN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Образец текста</a:t>
            </a:r>
            <a:endParaRPr kumimoji="0" lang="ru-RU" altLang="zh-CN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ru-RU" altLang="zh-CN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Второй уровень</a:t>
            </a:r>
            <a:endParaRPr kumimoji="0" lang="ru-RU" altLang="zh-CN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914400" marR="0" lvl="2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ru-RU" altLang="zh-CN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Третий уровень</a:t>
            </a:r>
            <a:endParaRPr kumimoji="0" lang="ru-RU" altLang="zh-CN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1371600" marR="0" lvl="3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ru-RU" altLang="zh-CN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Четвертый уровень</a:t>
            </a:r>
            <a:endParaRPr kumimoji="0" lang="ru-RU" altLang="zh-CN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1828800" marR="0" lvl="4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ru-RU" altLang="zh-CN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Пятый уровень</a:t>
            </a:r>
            <a:endParaRPr kumimoji="0" lang="ru-RU" altLang="zh-CN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378950"/>
            <a:ext cx="2922588" cy="492125"/>
          </a:xfrm>
          <a:prstGeom prst="rect">
            <a:avLst/>
          </a:prstGeom>
        </p:spPr>
        <p:txBody>
          <a:bodyPr vert="horz" wrap="square" lIns="90692" tIns="45347" rIns="90692" bIns="45347" numCol="1" anchor="b" anchorCtr="0" compatLnSpc="1"/>
          <a:p>
            <a:pPr lvl="0" eaLnBrk="1" fontAlgn="base" hangingPunct="1">
              <a:buNone/>
            </a:pPr>
            <a:endParaRPr lang="ru-RU" altLang="zh-CN" sz="1200" strike="noStrike" noProof="1" dirty="0">
              <a:latin typeface="Calibri" panose="020F0502020204030204" pitchFamily="34" charset="0"/>
              <a:ea typeface="SimSun" panose="02010600030101010101" pitchFamily="2" charset="-122"/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17938" y="9378950"/>
            <a:ext cx="2922588" cy="492125"/>
          </a:xfrm>
          <a:prstGeom prst="rect">
            <a:avLst/>
          </a:prstGeom>
        </p:spPr>
        <p:txBody>
          <a:bodyPr vert="horz" wrap="square" lIns="90692" tIns="45347" rIns="90692" bIns="45347" numCol="1" anchor="b" anchorCtr="0" compatLnSpc="1"/>
          <a:p>
            <a:pPr lvl="0" algn="r" eaLnBrk="1" fontAlgn="base" hangingPunct="1">
              <a:buNone/>
            </a:pPr>
            <a:fld id="{9A0DB2DC-4C9A-4742-B13C-FB6460FD3503}" type="slidenum">
              <a:rPr lang="ru-RU" altLang="ru-RU" sz="1200" strike="noStrike" noProof="1" dirty="0">
                <a:latin typeface="Calibri" panose="020F0502020204030204" pitchFamily="34" charset="0"/>
                <a:ea typeface="+mn-ea"/>
                <a:cs typeface="+mn-cs"/>
              </a:rPr>
            </a:fld>
            <a:endParaRPr lang="ru-RU" altLang="ru-RU" sz="1200" strike="noStrike" noProof="1" dirty="0">
              <a:latin typeface="Calibri" panose="020F050202020403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6385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03288" y="739775"/>
            <a:ext cx="4935537" cy="3703638"/>
          </a:xfrm>
          <a:ln>
            <a:solidFill>
              <a:srgbClr val="000000"/>
            </a:solidFill>
            <a:miter/>
          </a:ln>
        </p:spPr>
      </p:sp>
      <p:sp>
        <p:nvSpPr>
          <p:cNvPr id="16386" name="Заметки 2"/>
          <p:cNvSpPr>
            <a:spLocks noGrp="1"/>
          </p:cNvSpPr>
          <p:nvPr>
            <p:ph type="body"/>
          </p:nvPr>
        </p:nvSpPr>
        <p:spPr>
          <a:xfrm>
            <a:off x="674688" y="4689475"/>
            <a:ext cx="5392737" cy="4443413"/>
          </a:xfrm>
          <a:noFill/>
          <a:ln>
            <a:noFill/>
          </a:ln>
        </p:spPr>
        <p:txBody>
          <a:bodyPr wrap="square" lIns="90692" tIns="45347" rIns="90692" bIns="45347" anchor="t" anchorCtr="0"/>
          <a:p>
            <a:pPr lvl="0" eaLnBrk="1" hangingPunct="1">
              <a:spcBef>
                <a:spcPct val="0"/>
              </a:spcBef>
            </a:pPr>
            <a:r>
              <a:rPr lang="ru-RU" altLang="ru-RU" dirty="0"/>
              <a:t>Титульный слайд</a:t>
            </a:r>
            <a:endParaRPr lang="ru-RU" altLang="ru-RU" dirty="0"/>
          </a:p>
        </p:txBody>
      </p:sp>
      <p:sp>
        <p:nvSpPr>
          <p:cNvPr id="16387" name="Номер слайда 3"/>
          <p:cNvSpPr>
            <a:spLocks noGrp="1"/>
          </p:cNvSpPr>
          <p:nvPr>
            <p:ph type="sldNum" sz="quarter"/>
          </p:nvPr>
        </p:nvSpPr>
        <p:spPr>
          <a:xfrm>
            <a:off x="3817938" y="9378950"/>
            <a:ext cx="2922587" cy="492125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90692" tIns="45347" rIns="90692" bIns="45347" anchor="b" anchorCtr="0"/>
          <a:p>
            <a:pPr lvl="0" algn="r">
              <a:buChar char="•"/>
            </a:pPr>
            <a:fld id="{9A0DB2DC-4C9A-4742-B13C-FB6460FD3503}" type="slidenum">
              <a:rPr lang="ru-RU" altLang="ru-RU" sz="1200" dirty="0">
                <a:latin typeface="Calibri" panose="020F0502020204030204" pitchFamily="34" charset="0"/>
              </a:rPr>
            </a:fld>
            <a:endParaRPr lang="ru-RU" altLang="ru-RU" sz="1200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 showMasterSp="0">
  <p:cSld name="Титульный слайд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4035445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3538955"/>
            <a:ext cx="8458200" cy="1222375"/>
          </a:xfrm>
          <a:effectLst/>
        </p:spPr>
        <p:txBody>
          <a:bodyPr anchor="t"/>
          <a:lstStyle>
            <a:lvl1pPr>
              <a:defRPr>
                <a:effectLst/>
              </a:defRPr>
            </a:lvl1pPr>
          </a:lstStyle>
          <a:p>
            <a:pPr fontAlgn="base"/>
            <a:r>
              <a:rPr lang="ru-RU" strike="noStrike" noProof="1" smtClean="0"/>
              <a:t>Образец заголовка</a:t>
            </a:r>
            <a:endParaRPr lang="en-US" strike="noStrike" noProof="1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2571744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pPr fontAlgn="base"/>
            <a:r>
              <a:rPr lang="ru-RU" strike="noStrike" noProof="1" smtClean="0"/>
              <a:t>Образец подзаголовка</a:t>
            </a:r>
            <a:endParaRPr lang="en-US" strike="noStrike" noProof="1"/>
          </a:p>
        </p:txBody>
      </p:sp>
      <p:sp>
        <p:nvSpPr>
          <p:cNvPr id="14" name="Дата 15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p>
            <a:pPr fontAlgn="base">
              <a:buNone/>
            </a:pPr>
            <a:endParaRPr lang="ru-RU" altLang="zh-CN" strike="noStrike" noProof="1" dirty="0">
              <a:latin typeface="Franklin Gothic Book" panose="020B0503020102020204" pitchFamily="34" charset="0"/>
              <a:ea typeface="华文楷体"/>
            </a:endParaRPr>
          </a:p>
        </p:txBody>
      </p:sp>
      <p:sp>
        <p:nvSpPr>
          <p:cNvPr id="15" name="Нижний колонтитул 1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p>
            <a:pPr algn="r" fontAlgn="base">
              <a:buNone/>
            </a:pPr>
            <a:endParaRPr lang="ru-RU" altLang="zh-CN" strike="noStrike" noProof="1" dirty="0">
              <a:latin typeface="Franklin Gothic Book" panose="020B0503020102020204" pitchFamily="34" charset="0"/>
              <a:ea typeface="华文楷体"/>
            </a:endParaRPr>
          </a:p>
        </p:txBody>
      </p:sp>
      <p:sp>
        <p:nvSpPr>
          <p:cNvPr id="16" name="Номер слайда 14"/>
          <p:cNvSpPr>
            <a:spLocks noGrp="1"/>
          </p:cNvSpPr>
          <p:nvPr>
            <p:ph type="sldNum" sz="quarter" idx="4"/>
          </p:nvPr>
        </p:nvSpPr>
        <p:spPr>
          <a:xfrm>
            <a:off x="8229600" y="6473825"/>
            <a:ext cx="758825" cy="2476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p>
            <a:pPr algn="r" fontAlgn="base">
              <a:buNone/>
            </a:pPr>
            <a:fld id="{9A0DB2DC-4C9A-4742-B13C-FB6460FD3503}" type="slidenum">
              <a:rPr lang="ru-RU" altLang="ru-RU" strike="noStrike" noProof="1" dirty="0">
                <a:latin typeface="Franklin Gothic Book" panose="020B0503020102020204" pitchFamily="34" charset="0"/>
                <a:ea typeface="+mn-ea"/>
                <a:cs typeface="+mn-cs"/>
              </a:rPr>
            </a:fld>
            <a:endParaRPr lang="ru-RU" altLang="ru-RU" strike="noStrike" noProof="1" dirty="0">
              <a:latin typeface="Franklin Gothic Book" panose="020B0503020102020204" pitchFamily="34" charset="0"/>
            </a:endParaRPr>
          </a:p>
        </p:txBody>
      </p:sp>
    </p:spTree>
  </p:cSld>
  <p:clrMapOvr>
    <a:masterClrMapping/>
  </p:clrMapOvr>
  <p:transition spd="slow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ru-RU" strike="noStrike" noProof="1" smtClean="0"/>
              <a:t>Образец заголовка</a:t>
            </a:r>
            <a:endParaRPr lang="en-US" strike="noStrike" noProof="1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fontAlgn="base"/>
            <a:r>
              <a:rPr lang="ru-RU" strike="noStrike" noProof="1" smtClean="0"/>
              <a:t>Образец текста</a:t>
            </a:r>
            <a:endParaRPr lang="ru-RU" strike="noStrike" noProof="1" smtClean="0"/>
          </a:p>
          <a:p>
            <a:pPr lvl="1" fontAlgn="base"/>
            <a:r>
              <a:rPr lang="ru-RU" strike="noStrike" noProof="1" smtClean="0"/>
              <a:t>Второй уровень</a:t>
            </a:r>
            <a:endParaRPr lang="ru-RU" strike="noStrike" noProof="1" smtClean="0"/>
          </a:p>
          <a:p>
            <a:pPr lvl="2" fontAlgn="base"/>
            <a:r>
              <a:rPr lang="ru-RU" strike="noStrike" noProof="1" smtClean="0"/>
              <a:t>Третий уровень</a:t>
            </a:r>
            <a:endParaRPr lang="ru-RU" strike="noStrike" noProof="1" smtClean="0"/>
          </a:p>
          <a:p>
            <a:pPr lvl="3" fontAlgn="base"/>
            <a:r>
              <a:rPr lang="ru-RU" strike="noStrike" noProof="1" smtClean="0"/>
              <a:t>Четвертый уровень</a:t>
            </a:r>
            <a:endParaRPr lang="ru-RU" strike="noStrike" noProof="1" smtClean="0"/>
          </a:p>
          <a:p>
            <a:pPr lvl="4" fontAlgn="base"/>
            <a:r>
              <a:rPr lang="ru-RU" strike="noStrike" noProof="1" smtClean="0"/>
              <a:t>Пятый уровень</a:t>
            </a:r>
            <a:endParaRPr lang="en-US" strike="noStrike" noProof="1"/>
          </a:p>
        </p:txBody>
      </p:sp>
      <p:sp>
        <p:nvSpPr>
          <p:cNvPr id="13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p>
            <a:pPr fontAlgn="base">
              <a:buNone/>
            </a:pPr>
            <a:endParaRPr lang="ru-RU" altLang="zh-CN" strike="noStrike" noProof="1" dirty="0">
              <a:latin typeface="Franklin Gothic Book" panose="020B0503020102020204" pitchFamily="34" charset="0"/>
              <a:ea typeface="华文楷体"/>
            </a:endParaRPr>
          </a:p>
        </p:txBody>
      </p:sp>
      <p:sp>
        <p:nvSpPr>
          <p:cNvPr id="14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p>
            <a:pPr algn="r" fontAlgn="base">
              <a:buNone/>
            </a:pPr>
            <a:endParaRPr lang="ru-RU" altLang="zh-CN" strike="noStrike" noProof="1" dirty="0">
              <a:latin typeface="Franklin Gothic Book" panose="020B0503020102020204" pitchFamily="34" charset="0"/>
              <a:ea typeface="华文楷体"/>
            </a:endParaRPr>
          </a:p>
        </p:txBody>
      </p:sp>
      <p:sp>
        <p:nvSpPr>
          <p:cNvPr id="1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468313" y="6477000"/>
            <a:ext cx="8523288" cy="24447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p>
            <a:pPr algn="r" fontAlgn="base">
              <a:buNone/>
            </a:pPr>
            <a:fld id="{9A0DB2DC-4C9A-4742-B13C-FB6460FD3503}" type="slidenum">
              <a:rPr lang="ru-RU" altLang="ru-RU" strike="noStrike" noProof="1" dirty="0">
                <a:latin typeface="Franklin Gothic Book" panose="020B0503020102020204" pitchFamily="34" charset="0"/>
                <a:ea typeface="+mn-ea"/>
                <a:cs typeface="+mn-cs"/>
              </a:rPr>
            </a:fld>
            <a:endParaRPr lang="ru-RU" altLang="ru-RU" strike="noStrike" noProof="1" dirty="0">
              <a:latin typeface="Franklin Gothic Book" panose="020B0503020102020204" pitchFamily="34" charset="0"/>
            </a:endParaRPr>
          </a:p>
        </p:txBody>
      </p:sp>
    </p:spTree>
  </p:cSld>
  <p:clrMapOvr>
    <a:masterClrMapping/>
  </p:clrMapOvr>
  <p:transition spd="slow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 showMasterSp="0">
  <p:cSld name="Вертикальный заголовок и текст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pPr fontAlgn="base"/>
            <a:r>
              <a:rPr lang="ru-RU" strike="noStrike" noProof="1" smtClean="0"/>
              <a:t>Образец заголовка</a:t>
            </a:r>
            <a:endParaRPr lang="en-US" strike="noStrike" noProof="1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fontAlgn="base"/>
            <a:r>
              <a:rPr lang="ru-RU" strike="noStrike" noProof="1" smtClean="0"/>
              <a:t>Образец текста</a:t>
            </a:r>
            <a:endParaRPr lang="ru-RU" strike="noStrike" noProof="1" smtClean="0"/>
          </a:p>
          <a:p>
            <a:pPr lvl="1" fontAlgn="base"/>
            <a:r>
              <a:rPr lang="ru-RU" strike="noStrike" noProof="1" smtClean="0"/>
              <a:t>Второй уровень</a:t>
            </a:r>
            <a:endParaRPr lang="ru-RU" strike="noStrike" noProof="1" smtClean="0"/>
          </a:p>
          <a:p>
            <a:pPr lvl="2" fontAlgn="base"/>
            <a:r>
              <a:rPr lang="ru-RU" strike="noStrike" noProof="1" smtClean="0"/>
              <a:t>Третий уровень</a:t>
            </a:r>
            <a:endParaRPr lang="ru-RU" strike="noStrike" noProof="1" smtClean="0"/>
          </a:p>
          <a:p>
            <a:pPr lvl="3" fontAlgn="base"/>
            <a:r>
              <a:rPr lang="ru-RU" strike="noStrike" noProof="1" smtClean="0"/>
              <a:t>Четвертый уровень</a:t>
            </a:r>
            <a:endParaRPr lang="ru-RU" strike="noStrike" noProof="1" smtClean="0"/>
          </a:p>
          <a:p>
            <a:pPr lvl="4" fontAlgn="base"/>
            <a:r>
              <a:rPr lang="ru-RU" strike="noStrike" noProof="1" smtClean="0"/>
              <a:t>Пятый уровень</a:t>
            </a:r>
            <a:endParaRPr lang="en-US" strike="noStrike" noProof="1"/>
          </a:p>
        </p:txBody>
      </p:sp>
      <p:sp>
        <p:nvSpPr>
          <p:cNvPr id="13" name="Дата 3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p>
            <a:pPr fontAlgn="base">
              <a:buNone/>
            </a:pPr>
            <a:endParaRPr lang="ru-RU" altLang="zh-CN" strike="noStrike" noProof="1" dirty="0">
              <a:latin typeface="Franklin Gothic Book" panose="020B0503020102020204" pitchFamily="34" charset="0"/>
              <a:ea typeface="华文楷体"/>
            </a:endParaRPr>
          </a:p>
        </p:txBody>
      </p:sp>
      <p:sp>
        <p:nvSpPr>
          <p:cNvPr id="14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p>
            <a:pPr algn="r" fontAlgn="base">
              <a:buNone/>
            </a:pPr>
            <a:endParaRPr lang="ru-RU" altLang="zh-CN" strike="noStrike" noProof="1" dirty="0">
              <a:latin typeface="Franklin Gothic Book" panose="020B0503020102020204" pitchFamily="34" charset="0"/>
              <a:ea typeface="华文楷体"/>
            </a:endParaRPr>
          </a:p>
        </p:txBody>
      </p:sp>
      <p:sp>
        <p:nvSpPr>
          <p:cNvPr id="15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468313" y="6477000"/>
            <a:ext cx="8523288" cy="24447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p>
            <a:pPr algn="r" fontAlgn="base">
              <a:buNone/>
            </a:pPr>
            <a:fld id="{9A0DB2DC-4C9A-4742-B13C-FB6460FD3503}" type="slidenum">
              <a:rPr lang="ru-RU" altLang="ru-RU" strike="noStrike" noProof="1" dirty="0">
                <a:latin typeface="Franklin Gothic Book" panose="020B0503020102020204" pitchFamily="34" charset="0"/>
                <a:ea typeface="+mn-ea"/>
                <a:cs typeface="+mn-cs"/>
              </a:rPr>
            </a:fld>
            <a:endParaRPr lang="ru-RU" altLang="ru-RU" strike="noStrike" noProof="1" dirty="0">
              <a:latin typeface="Franklin Gothic Book" panose="020B0503020102020204" pitchFamily="34" charset="0"/>
            </a:endParaRPr>
          </a:p>
        </p:txBody>
      </p:sp>
    </p:spTree>
  </p:cSld>
  <p:clrMapOvr>
    <a:masterClrMapping/>
  </p:clrMapOvr>
  <p:transition spd="slow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ru-RU" strike="noStrike" noProof="1" smtClean="0"/>
              <a:t>Образец заголовка</a:t>
            </a:r>
            <a:endParaRPr lang="en-US" strike="noStrike" noProof="1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base"/>
            <a:r>
              <a:rPr lang="ru-RU" strike="noStrike" noProof="1" smtClean="0"/>
              <a:t>Образец текста</a:t>
            </a:r>
            <a:endParaRPr lang="ru-RU" strike="noStrike" noProof="1" smtClean="0"/>
          </a:p>
          <a:p>
            <a:pPr lvl="1" fontAlgn="base"/>
            <a:r>
              <a:rPr lang="ru-RU" strike="noStrike" noProof="1" smtClean="0"/>
              <a:t>Второй уровень</a:t>
            </a:r>
            <a:endParaRPr lang="ru-RU" strike="noStrike" noProof="1" smtClean="0"/>
          </a:p>
          <a:p>
            <a:pPr lvl="2" fontAlgn="base"/>
            <a:r>
              <a:rPr lang="ru-RU" strike="noStrike" noProof="1" smtClean="0"/>
              <a:t>Третий уровень</a:t>
            </a:r>
            <a:endParaRPr lang="ru-RU" strike="noStrike" noProof="1" smtClean="0"/>
          </a:p>
          <a:p>
            <a:pPr lvl="3" fontAlgn="base"/>
            <a:r>
              <a:rPr lang="ru-RU" strike="noStrike" noProof="1" smtClean="0"/>
              <a:t>Четвертый уровень</a:t>
            </a:r>
            <a:endParaRPr lang="ru-RU" strike="noStrike" noProof="1" smtClean="0"/>
          </a:p>
          <a:p>
            <a:pPr lvl="4" fontAlgn="base"/>
            <a:r>
              <a:rPr lang="ru-RU" strike="noStrike" noProof="1" smtClean="0"/>
              <a:t>Пятый уровень</a:t>
            </a:r>
            <a:endParaRPr lang="en-US" strike="noStrike" noProof="1"/>
          </a:p>
        </p:txBody>
      </p:sp>
      <p:sp>
        <p:nvSpPr>
          <p:cNvPr id="13" name="Дата 24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p>
            <a:pPr fontAlgn="base">
              <a:buNone/>
            </a:pPr>
            <a:endParaRPr lang="ru-RU" altLang="zh-CN" strike="noStrike" noProof="1" dirty="0">
              <a:latin typeface="Franklin Gothic Book" panose="020B0503020102020204" pitchFamily="34" charset="0"/>
              <a:ea typeface="华文楷体"/>
            </a:endParaRPr>
          </a:p>
        </p:txBody>
      </p:sp>
      <p:sp>
        <p:nvSpPr>
          <p:cNvPr id="14" name="Нижний колонтитул 18"/>
          <p:cNvSpPr>
            <a:spLocks noGrp="1"/>
          </p:cNvSpPr>
          <p:nvPr>
            <p:ph type="ftr" sz="quarter" idx="3"/>
          </p:nvPr>
        </p:nvSpPr>
        <p:spPr>
          <a:xfrm>
            <a:off x="3581400" y="76200"/>
            <a:ext cx="2895600" cy="2889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p>
            <a:pPr algn="r" fontAlgn="base">
              <a:buNone/>
            </a:pPr>
            <a:endParaRPr lang="ru-RU" altLang="zh-CN" strike="noStrike" noProof="1" dirty="0">
              <a:latin typeface="Franklin Gothic Book" panose="020B0503020102020204" pitchFamily="34" charset="0"/>
              <a:ea typeface="华文楷体"/>
            </a:endParaRPr>
          </a:p>
        </p:txBody>
      </p:sp>
      <p:sp>
        <p:nvSpPr>
          <p:cNvPr id="1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468313" y="6477000"/>
            <a:ext cx="8523288" cy="24447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p>
            <a:pPr algn="r" fontAlgn="base">
              <a:buNone/>
            </a:pPr>
            <a:fld id="{9A0DB2DC-4C9A-4742-B13C-FB6460FD3503}" type="slidenum">
              <a:rPr lang="ru-RU" altLang="ru-RU" strike="noStrike" noProof="1" dirty="0">
                <a:latin typeface="Franklin Gothic Book" panose="020B0503020102020204" pitchFamily="34" charset="0"/>
                <a:ea typeface="+mn-ea"/>
                <a:cs typeface="+mn-cs"/>
              </a:rPr>
            </a:fld>
            <a:endParaRPr lang="ru-RU" altLang="ru-RU" strike="noStrike" noProof="1" dirty="0">
              <a:latin typeface="Franklin Gothic Book" panose="020B0503020102020204" pitchFamily="34" charset="0"/>
            </a:endParaRPr>
          </a:p>
        </p:txBody>
      </p:sp>
    </p:spTree>
  </p:cSld>
  <p:clrMapOvr>
    <a:masterClrMapping/>
  </p:clrMapOvr>
  <p:transition spd="slow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 showMasterSp="0">
  <p:cSld name="Заголовок раздела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1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fontAlgn="base"/>
            <a:r>
              <a:rPr lang="ru-RU" strike="noStrike" noProof="1" smtClean="0"/>
              <a:t>Образец текста</a:t>
            </a:r>
            <a:endParaRPr lang="ru-RU" strike="noStrike" noProof="1" smtClean="0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pPr fontAlgn="base"/>
            <a:r>
              <a:rPr lang="ru-RU" strike="noStrike" noProof="1" smtClean="0"/>
              <a:t>Образец заголовка</a:t>
            </a:r>
            <a:endParaRPr lang="en-US" strike="noStrike" noProof="1"/>
          </a:p>
        </p:txBody>
      </p:sp>
      <p:sp>
        <p:nvSpPr>
          <p:cNvPr id="14" name="Дата 18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p>
            <a:pPr fontAlgn="base">
              <a:buNone/>
            </a:pPr>
            <a:endParaRPr lang="ru-RU" altLang="zh-CN" strike="noStrike" noProof="1" dirty="0">
              <a:latin typeface="Franklin Gothic Book" panose="020B0503020102020204" pitchFamily="34" charset="0"/>
              <a:ea typeface="华文楷体"/>
            </a:endParaRPr>
          </a:p>
        </p:txBody>
      </p:sp>
      <p:sp>
        <p:nvSpPr>
          <p:cNvPr id="15" name="Нижний колонтитул 10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p>
            <a:pPr algn="r" fontAlgn="base">
              <a:buNone/>
            </a:pPr>
            <a:endParaRPr lang="ru-RU" altLang="zh-CN" strike="noStrike" noProof="1" dirty="0">
              <a:latin typeface="Franklin Gothic Book" panose="020B0503020102020204" pitchFamily="34" charset="0"/>
              <a:ea typeface="华文楷体"/>
            </a:endParaRPr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4"/>
          </p:nvPr>
        </p:nvSpPr>
        <p:spPr>
          <a:xfrm>
            <a:off x="468313" y="6477000"/>
            <a:ext cx="8523288" cy="24447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p>
            <a:pPr algn="r" fontAlgn="base">
              <a:buNone/>
            </a:pPr>
            <a:fld id="{9A0DB2DC-4C9A-4742-B13C-FB6460FD3503}" type="slidenum">
              <a:rPr lang="ru-RU" altLang="ru-RU" strike="noStrike" noProof="1" dirty="0">
                <a:latin typeface="Franklin Gothic Book" panose="020B0503020102020204" pitchFamily="34" charset="0"/>
                <a:ea typeface="+mn-ea"/>
                <a:cs typeface="+mn-cs"/>
              </a:rPr>
            </a:fld>
            <a:endParaRPr lang="ru-RU" altLang="ru-RU" strike="noStrike" noProof="1" dirty="0">
              <a:latin typeface="Franklin Gothic Book" panose="020B0503020102020204" pitchFamily="34" charset="0"/>
            </a:endParaRPr>
          </a:p>
        </p:txBody>
      </p:sp>
    </p:spTree>
  </p:cSld>
  <p:clrMapOvr>
    <a:masterClrMapping/>
  </p:clrMapOvr>
  <p:transition spd="slow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pPr fontAlgn="base"/>
            <a:r>
              <a:rPr lang="ru-RU" strike="noStrike" noProof="1" smtClean="0"/>
              <a:t>Образец заголовка</a:t>
            </a:r>
            <a:endParaRPr lang="en-US" strike="noStrike" noProof="1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fontAlgn="base"/>
            <a:r>
              <a:rPr lang="ru-RU" strike="noStrike" noProof="1" smtClean="0"/>
              <a:t>Образец текста</a:t>
            </a:r>
            <a:endParaRPr lang="ru-RU" strike="noStrike" noProof="1" smtClean="0"/>
          </a:p>
          <a:p>
            <a:pPr lvl="1" fontAlgn="base"/>
            <a:r>
              <a:rPr lang="ru-RU" strike="noStrike" noProof="1" smtClean="0"/>
              <a:t>Второй уровень</a:t>
            </a:r>
            <a:endParaRPr lang="ru-RU" strike="noStrike" noProof="1" smtClean="0"/>
          </a:p>
          <a:p>
            <a:pPr lvl="2" fontAlgn="base"/>
            <a:r>
              <a:rPr lang="ru-RU" strike="noStrike" noProof="1" smtClean="0"/>
              <a:t>Третий уровень</a:t>
            </a:r>
            <a:endParaRPr lang="ru-RU" strike="noStrike" noProof="1" smtClean="0"/>
          </a:p>
          <a:p>
            <a:pPr lvl="3" fontAlgn="base"/>
            <a:r>
              <a:rPr lang="ru-RU" strike="noStrike" noProof="1" smtClean="0"/>
              <a:t>Четвертый уровень</a:t>
            </a:r>
            <a:endParaRPr lang="ru-RU" strike="noStrike" noProof="1" smtClean="0"/>
          </a:p>
          <a:p>
            <a:pPr lvl="4" fontAlgn="base"/>
            <a:r>
              <a:rPr lang="ru-RU" strike="noStrike" noProof="1" smtClean="0"/>
              <a:t>Пятый уровень</a:t>
            </a:r>
            <a:endParaRPr lang="en-US" strike="noStrike" noProof="1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fontAlgn="base"/>
            <a:r>
              <a:rPr lang="ru-RU" strike="noStrike" noProof="1" smtClean="0"/>
              <a:t>Образец текста</a:t>
            </a:r>
            <a:endParaRPr lang="ru-RU" strike="noStrike" noProof="1" smtClean="0"/>
          </a:p>
          <a:p>
            <a:pPr lvl="1" fontAlgn="base"/>
            <a:r>
              <a:rPr lang="ru-RU" strike="noStrike" noProof="1" smtClean="0"/>
              <a:t>Второй уровень</a:t>
            </a:r>
            <a:endParaRPr lang="ru-RU" strike="noStrike" noProof="1" smtClean="0"/>
          </a:p>
          <a:p>
            <a:pPr lvl="2" fontAlgn="base"/>
            <a:r>
              <a:rPr lang="ru-RU" strike="noStrike" noProof="1" smtClean="0"/>
              <a:t>Третий уровень</a:t>
            </a:r>
            <a:endParaRPr lang="ru-RU" strike="noStrike" noProof="1" smtClean="0"/>
          </a:p>
          <a:p>
            <a:pPr lvl="3" fontAlgn="base"/>
            <a:r>
              <a:rPr lang="ru-RU" strike="noStrike" noProof="1" smtClean="0"/>
              <a:t>Четвертый уровень</a:t>
            </a:r>
            <a:endParaRPr lang="ru-RU" strike="noStrike" noProof="1" smtClean="0"/>
          </a:p>
          <a:p>
            <a:pPr lvl="4" fontAlgn="base"/>
            <a:r>
              <a:rPr lang="ru-RU" strike="noStrike" noProof="1" smtClean="0"/>
              <a:t>Пятый уровень</a:t>
            </a:r>
            <a:endParaRPr lang="en-US" strike="noStrike" noProof="1"/>
          </a:p>
        </p:txBody>
      </p:sp>
      <p:sp>
        <p:nvSpPr>
          <p:cNvPr id="2" name="Дата 10"/>
          <p:cNvSpPr>
            <a:spLocks noGrp="1"/>
          </p:cNvSpPr>
          <p:nvPr>
            <p:ph type="dt" sz="half" idx="1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p>
            <a:pPr fontAlgn="base">
              <a:buNone/>
            </a:pPr>
            <a:endParaRPr lang="ru-RU" altLang="zh-CN" strike="noStrike" noProof="1" dirty="0">
              <a:latin typeface="Franklin Gothic Book" panose="020B0503020102020204" pitchFamily="34" charset="0"/>
              <a:ea typeface="华文楷体"/>
            </a:endParaRPr>
          </a:p>
        </p:txBody>
      </p:sp>
      <p:sp>
        <p:nvSpPr>
          <p:cNvPr id="3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p>
            <a:pPr algn="r" fontAlgn="base">
              <a:buNone/>
            </a:pPr>
            <a:endParaRPr lang="ru-RU" altLang="zh-CN" strike="noStrike" noProof="1" dirty="0">
              <a:latin typeface="Franklin Gothic Book" panose="020B0503020102020204" pitchFamily="34" charset="0"/>
              <a:ea typeface="华文楷体"/>
            </a:endParaRPr>
          </a:p>
        </p:txBody>
      </p:sp>
      <p:sp>
        <p:nvSpPr>
          <p:cNvPr id="1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468313" y="6477000"/>
            <a:ext cx="8523288" cy="24447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p>
            <a:pPr algn="r" fontAlgn="base">
              <a:buNone/>
            </a:pPr>
            <a:fld id="{9A0DB2DC-4C9A-4742-B13C-FB6460FD3503}" type="slidenum">
              <a:rPr lang="ru-RU" altLang="ru-RU" strike="noStrike" noProof="1" dirty="0">
                <a:latin typeface="Franklin Gothic Book" panose="020B0503020102020204" pitchFamily="34" charset="0"/>
                <a:ea typeface="+mn-ea"/>
                <a:cs typeface="+mn-cs"/>
              </a:rPr>
            </a:fld>
            <a:endParaRPr lang="ru-RU" altLang="ru-RU" strike="noStrike" noProof="1" dirty="0">
              <a:latin typeface="Franklin Gothic Book" panose="020B0503020102020204" pitchFamily="34" charset="0"/>
            </a:endParaRPr>
          </a:p>
        </p:txBody>
      </p:sp>
    </p:spTree>
  </p:cSld>
  <p:clrMapOvr>
    <a:masterClrMapping/>
  </p:clrMapOvr>
  <p:transition spd="slow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 showMasterSp="0">
  <p:cSld name="Сравнение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799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/>
          <a:lstStyle>
            <a:lvl1pPr>
              <a:defRPr/>
            </a:lvl1pPr>
          </a:lstStyle>
          <a:p>
            <a:pPr fontAlgn="base"/>
            <a:r>
              <a:rPr lang="ru-RU" strike="noStrike" noProof="1" smtClean="0"/>
              <a:t>Образец заголовка</a:t>
            </a:r>
            <a:endParaRPr lang="en-US" strike="noStrike" noProof="1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fontAlgn="base"/>
            <a:r>
              <a:rPr lang="ru-RU" strike="noStrike" noProof="1" smtClean="0"/>
              <a:t>Образец текста</a:t>
            </a:r>
            <a:endParaRPr lang="ru-RU" strike="noStrike" noProof="1" smtClean="0"/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fontAlgn="base"/>
            <a:r>
              <a:rPr lang="ru-RU" strike="noStrike" noProof="1" smtClean="0"/>
              <a:t>Образец текста</a:t>
            </a:r>
            <a:endParaRPr lang="ru-RU" strike="noStrike" noProof="1" smtClean="0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fontAlgn="base"/>
            <a:r>
              <a:rPr lang="ru-RU" strike="noStrike" noProof="1" smtClean="0"/>
              <a:t>Образец текста</a:t>
            </a:r>
            <a:endParaRPr lang="ru-RU" strike="noStrike" noProof="1" smtClean="0"/>
          </a:p>
          <a:p>
            <a:pPr lvl="1" fontAlgn="base"/>
            <a:r>
              <a:rPr lang="ru-RU" strike="noStrike" noProof="1" smtClean="0"/>
              <a:t>Второй уровень</a:t>
            </a:r>
            <a:endParaRPr lang="ru-RU" strike="noStrike" noProof="1" smtClean="0"/>
          </a:p>
          <a:p>
            <a:pPr lvl="2" fontAlgn="base"/>
            <a:r>
              <a:rPr lang="ru-RU" strike="noStrike" noProof="1" smtClean="0"/>
              <a:t>Третий уровень</a:t>
            </a:r>
            <a:endParaRPr lang="ru-RU" strike="noStrike" noProof="1" smtClean="0"/>
          </a:p>
          <a:p>
            <a:pPr lvl="3" fontAlgn="base"/>
            <a:r>
              <a:rPr lang="ru-RU" strike="noStrike" noProof="1" smtClean="0"/>
              <a:t>Четвертый уровень</a:t>
            </a:r>
            <a:endParaRPr lang="ru-RU" strike="noStrike" noProof="1" smtClean="0"/>
          </a:p>
          <a:p>
            <a:pPr lvl="4" fontAlgn="base"/>
            <a:r>
              <a:rPr lang="ru-RU" strike="noStrike" noProof="1" smtClean="0"/>
              <a:t>Пятый уровень</a:t>
            </a:r>
            <a:endParaRPr lang="en-US" strike="noStrike" noProof="1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fontAlgn="base"/>
            <a:r>
              <a:rPr lang="ru-RU" strike="noStrike" noProof="1" smtClean="0"/>
              <a:t>Образец текста</a:t>
            </a:r>
            <a:endParaRPr lang="ru-RU" strike="noStrike" noProof="1" smtClean="0"/>
          </a:p>
          <a:p>
            <a:pPr lvl="1" fontAlgn="base"/>
            <a:r>
              <a:rPr lang="ru-RU" strike="noStrike" noProof="1" smtClean="0"/>
              <a:t>Второй уровень</a:t>
            </a:r>
            <a:endParaRPr lang="ru-RU" strike="noStrike" noProof="1" smtClean="0"/>
          </a:p>
          <a:p>
            <a:pPr lvl="2" fontAlgn="base"/>
            <a:r>
              <a:rPr lang="ru-RU" strike="noStrike" noProof="1" smtClean="0"/>
              <a:t>Третий уровень</a:t>
            </a:r>
            <a:endParaRPr lang="ru-RU" strike="noStrike" noProof="1" smtClean="0"/>
          </a:p>
          <a:p>
            <a:pPr lvl="3" fontAlgn="base"/>
            <a:r>
              <a:rPr lang="ru-RU" strike="noStrike" noProof="1" smtClean="0"/>
              <a:t>Четвертый уровень</a:t>
            </a:r>
            <a:endParaRPr lang="ru-RU" strike="noStrike" noProof="1" smtClean="0"/>
          </a:p>
          <a:p>
            <a:pPr lvl="4" fontAlgn="base"/>
            <a:r>
              <a:rPr lang="ru-RU" strike="noStrike" noProof="1" smtClean="0"/>
              <a:t>Пятый уровень</a:t>
            </a:r>
            <a:endParaRPr lang="en-US" strike="noStrike" noProof="1"/>
          </a:p>
        </p:txBody>
      </p:sp>
      <p:sp>
        <p:nvSpPr>
          <p:cNvPr id="14" name="Дата 9"/>
          <p:cNvSpPr>
            <a:spLocks noGrp="1"/>
          </p:cNvSpPr>
          <p:nvPr>
            <p:ph type="dt" sz="half" idx="1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p>
            <a:pPr fontAlgn="base">
              <a:buNone/>
            </a:pPr>
            <a:endParaRPr lang="ru-RU" altLang="zh-CN" strike="noStrike" noProof="1" dirty="0">
              <a:latin typeface="Franklin Gothic Book" panose="020B0503020102020204" pitchFamily="34" charset="0"/>
              <a:ea typeface="华文楷体"/>
            </a:endParaRPr>
          </a:p>
        </p:txBody>
      </p:sp>
      <p:sp>
        <p:nvSpPr>
          <p:cNvPr id="15" name="Нижний колонтитул 5"/>
          <p:cNvSpPr>
            <a:spLocks noGrp="1"/>
          </p:cNvSpPr>
          <p:nvPr>
            <p:ph type="ftr" sz="quarter" idx="1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p>
            <a:pPr algn="r" fontAlgn="base">
              <a:buNone/>
            </a:pPr>
            <a:endParaRPr lang="ru-RU" altLang="zh-CN" strike="noStrike" noProof="1" dirty="0">
              <a:latin typeface="Franklin Gothic Book" panose="020B0503020102020204" pitchFamily="34" charset="0"/>
              <a:ea typeface="华文楷体"/>
            </a:endParaRPr>
          </a:p>
        </p:txBody>
      </p:sp>
      <p:sp>
        <p:nvSpPr>
          <p:cNvPr id="16" name="Номер слайда 6"/>
          <p:cNvSpPr>
            <a:spLocks noGrp="1"/>
          </p:cNvSpPr>
          <p:nvPr>
            <p:ph type="sldNum" sz="quarter" idx="14"/>
          </p:nvPr>
        </p:nvSpPr>
        <p:spPr>
          <a:xfrm>
            <a:off x="8229600" y="6477000"/>
            <a:ext cx="762000" cy="2476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p>
            <a:pPr algn="r" fontAlgn="base">
              <a:buNone/>
            </a:pPr>
            <a:fld id="{9A0DB2DC-4C9A-4742-B13C-FB6460FD3503}" type="slidenum">
              <a:rPr lang="ru-RU" altLang="ru-RU" strike="noStrike" noProof="1" dirty="0">
                <a:latin typeface="Franklin Gothic Book" panose="020B0503020102020204" pitchFamily="34" charset="0"/>
                <a:ea typeface="+mn-ea"/>
                <a:cs typeface="+mn-cs"/>
              </a:rPr>
            </a:fld>
            <a:endParaRPr lang="ru-RU" altLang="ru-RU" strike="noStrike" noProof="1" dirty="0">
              <a:latin typeface="Franklin Gothic Book" panose="020B0503020102020204" pitchFamily="34" charset="0"/>
            </a:endParaRPr>
          </a:p>
        </p:txBody>
      </p:sp>
    </p:spTree>
  </p:cSld>
  <p:clrMapOvr>
    <a:masterClrMapping/>
  </p:clrMapOvr>
  <p:transition spd="slow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pPr fontAlgn="base"/>
            <a:r>
              <a:rPr lang="ru-RU" strike="noStrike" noProof="1" smtClean="0"/>
              <a:t>Образец заголовка</a:t>
            </a:r>
            <a:endParaRPr lang="en-US" strike="noStrike" noProof="1"/>
          </a:p>
        </p:txBody>
      </p:sp>
      <p:sp>
        <p:nvSpPr>
          <p:cNvPr id="13" name="Дата 11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p>
            <a:pPr fontAlgn="base">
              <a:buNone/>
            </a:pPr>
            <a:endParaRPr lang="ru-RU" altLang="zh-CN" strike="noStrike" noProof="1" dirty="0">
              <a:latin typeface="Franklin Gothic Book" panose="020B0503020102020204" pitchFamily="34" charset="0"/>
              <a:ea typeface="华文楷体"/>
            </a:endParaRPr>
          </a:p>
        </p:txBody>
      </p:sp>
      <p:sp>
        <p:nvSpPr>
          <p:cNvPr id="14" name="Нижний колонтитул 20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p>
            <a:pPr algn="r" fontAlgn="base">
              <a:buNone/>
            </a:pPr>
            <a:endParaRPr lang="ru-RU" altLang="zh-CN" strike="noStrike" noProof="1" dirty="0">
              <a:latin typeface="Franklin Gothic Book" panose="020B0503020102020204" pitchFamily="34" charset="0"/>
              <a:ea typeface="华文楷体"/>
            </a:endParaRPr>
          </a:p>
        </p:txBody>
      </p:sp>
      <p:sp>
        <p:nvSpPr>
          <p:cNvPr id="1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468313" y="6477000"/>
            <a:ext cx="8523288" cy="24447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p>
            <a:pPr algn="r" fontAlgn="base">
              <a:buNone/>
            </a:pPr>
            <a:r>
              <a:rPr lang="ru-RU" altLang="ru-RU" strike="noStrike" noProof="1" dirty="0">
                <a:latin typeface="Franklin Gothic Book" panose="020B0503020102020204" pitchFamily="34" charset="0"/>
                <a:ea typeface="+mn-ea"/>
                <a:cs typeface="+mn-cs"/>
              </a:rPr>
              <a:t>Эффективное управление временем и ресурсами.                                                                                            </a:t>
            </a:r>
            <a:fld id="{9A0DB2DC-4C9A-4742-B13C-FB6460FD3503}" type="slidenum">
              <a:rPr lang="ru-RU" altLang="ru-RU" strike="noStrike" noProof="1" dirty="0">
                <a:latin typeface="Franklin Gothic Book" panose="020B0503020102020204" pitchFamily="34" charset="0"/>
                <a:ea typeface="+mn-ea"/>
                <a:cs typeface="+mn-cs"/>
              </a:rPr>
            </a:fld>
            <a:endParaRPr lang="ru-RU" altLang="ru-RU" strike="noStrike" noProof="1" dirty="0">
              <a:latin typeface="Franklin Gothic Book" panose="020B0503020102020204" pitchFamily="34" charset="0"/>
            </a:endParaRPr>
          </a:p>
        </p:txBody>
      </p:sp>
    </p:spTree>
  </p:cSld>
  <p:clrMapOvr>
    <a:masterClrMapping/>
  </p:clrMapOvr>
  <p:transition spd="slow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 showMasterSp="0">
  <p:cSld name="Пустой слайд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Дата 2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p>
            <a:pPr fontAlgn="base">
              <a:buNone/>
            </a:pPr>
            <a:endParaRPr lang="ru-RU" altLang="zh-CN" strike="noStrike" noProof="1" dirty="0">
              <a:latin typeface="Franklin Gothic Book" panose="020B0503020102020204" pitchFamily="34" charset="0"/>
              <a:ea typeface="华文楷体"/>
            </a:endParaRPr>
          </a:p>
        </p:txBody>
      </p:sp>
      <p:sp>
        <p:nvSpPr>
          <p:cNvPr id="14" name="Нижний колонтитул 23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p>
            <a:pPr algn="r" fontAlgn="base">
              <a:buNone/>
            </a:pPr>
            <a:endParaRPr lang="ru-RU" altLang="zh-CN" strike="noStrike" noProof="1" dirty="0">
              <a:latin typeface="Franklin Gothic Book" panose="020B0503020102020204" pitchFamily="34" charset="0"/>
              <a:ea typeface="华文楷体"/>
            </a:endParaRPr>
          </a:p>
        </p:txBody>
      </p:sp>
      <p:sp>
        <p:nvSpPr>
          <p:cNvPr id="15" name="Номер слайда 6"/>
          <p:cNvSpPr>
            <a:spLocks noGrp="1"/>
          </p:cNvSpPr>
          <p:nvPr>
            <p:ph type="sldNum" sz="quarter" idx="4"/>
          </p:nvPr>
        </p:nvSpPr>
        <p:spPr>
          <a:xfrm>
            <a:off x="468313" y="6477000"/>
            <a:ext cx="8523288" cy="24447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p>
            <a:pPr algn="r" fontAlgn="base">
              <a:buNone/>
            </a:pPr>
            <a:fld id="{9A0DB2DC-4C9A-4742-B13C-FB6460FD3503}" type="slidenum">
              <a:rPr lang="ru-RU" altLang="ru-RU" strike="noStrike" noProof="1" dirty="0">
                <a:latin typeface="Franklin Gothic Book" panose="020B0503020102020204" pitchFamily="34" charset="0"/>
                <a:ea typeface="+mn-ea"/>
                <a:cs typeface="+mn-cs"/>
              </a:rPr>
            </a:fld>
            <a:endParaRPr lang="ru-RU" altLang="ru-RU" strike="noStrike" noProof="1" dirty="0">
              <a:latin typeface="Franklin Gothic Book" panose="020B0503020102020204" pitchFamily="34" charset="0"/>
            </a:endParaRPr>
          </a:p>
        </p:txBody>
      </p:sp>
    </p:spTree>
  </p:cSld>
  <p:clrMapOvr>
    <a:masterClrMapping/>
  </p:clrMapOvr>
  <p:transition spd="slow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 showMasterSp="0">
  <p:cSld name="Объект с подписью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pPr fontAlgn="base"/>
            <a:r>
              <a:rPr lang="ru-RU" strike="noStrike" noProof="1" smtClean="0"/>
              <a:t>Образец заголовка</a:t>
            </a:r>
            <a:endParaRPr lang="en-US" strike="noStrike" noProof="1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fontAlgn="base"/>
            <a:r>
              <a:rPr lang="ru-RU" strike="noStrike" noProof="1" smtClean="0"/>
              <a:t>Образец текста</a:t>
            </a:r>
            <a:endParaRPr lang="ru-RU" strike="noStrike" noProof="1" smtClean="0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fontAlgn="base"/>
            <a:r>
              <a:rPr lang="ru-RU" strike="noStrike" noProof="1" smtClean="0"/>
              <a:t>Образец текста</a:t>
            </a:r>
            <a:endParaRPr lang="ru-RU" strike="noStrike" noProof="1" smtClean="0"/>
          </a:p>
          <a:p>
            <a:pPr lvl="1" fontAlgn="base"/>
            <a:r>
              <a:rPr lang="ru-RU" strike="noStrike" noProof="1" smtClean="0"/>
              <a:t>Второй уровень</a:t>
            </a:r>
            <a:endParaRPr lang="ru-RU" strike="noStrike" noProof="1" smtClean="0"/>
          </a:p>
          <a:p>
            <a:pPr lvl="2" fontAlgn="base"/>
            <a:r>
              <a:rPr lang="ru-RU" strike="noStrike" noProof="1" smtClean="0"/>
              <a:t>Третий уровень</a:t>
            </a:r>
            <a:endParaRPr lang="ru-RU" strike="noStrike" noProof="1" smtClean="0"/>
          </a:p>
          <a:p>
            <a:pPr lvl="3" fontAlgn="base"/>
            <a:r>
              <a:rPr lang="ru-RU" strike="noStrike" noProof="1" smtClean="0"/>
              <a:t>Четвертый уровень</a:t>
            </a:r>
            <a:endParaRPr lang="ru-RU" strike="noStrike" noProof="1" smtClean="0"/>
          </a:p>
          <a:p>
            <a:pPr lvl="4" fontAlgn="base"/>
            <a:r>
              <a:rPr lang="ru-RU" strike="noStrike" noProof="1" smtClean="0"/>
              <a:t>Пятый уровень</a:t>
            </a:r>
            <a:endParaRPr lang="en-US" strike="noStrike" noProof="1"/>
          </a:p>
        </p:txBody>
      </p:sp>
      <p:sp>
        <p:nvSpPr>
          <p:cNvPr id="2" name="Дата 24"/>
          <p:cNvSpPr>
            <a:spLocks noGrp="1"/>
          </p:cNvSpPr>
          <p:nvPr>
            <p:ph type="dt" sz="half" idx="1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p>
            <a:pPr fontAlgn="base">
              <a:buNone/>
            </a:pPr>
            <a:endParaRPr lang="ru-RU" altLang="zh-CN" strike="noStrike" noProof="1" dirty="0">
              <a:latin typeface="Franklin Gothic Book" panose="020B0503020102020204" pitchFamily="34" charset="0"/>
              <a:ea typeface="华文楷体"/>
            </a:endParaRPr>
          </a:p>
        </p:txBody>
      </p:sp>
      <p:sp>
        <p:nvSpPr>
          <p:cNvPr id="15" name="Нижний колонтитул 28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p>
            <a:pPr algn="r" fontAlgn="base">
              <a:buNone/>
            </a:pPr>
            <a:endParaRPr lang="ru-RU" altLang="zh-CN" strike="noStrike" noProof="1" dirty="0">
              <a:latin typeface="Franklin Gothic Book" panose="020B0503020102020204" pitchFamily="34" charset="0"/>
              <a:ea typeface="华文楷体"/>
            </a:endParaRPr>
          </a:p>
        </p:txBody>
      </p:sp>
      <p:sp>
        <p:nvSpPr>
          <p:cNvPr id="16" name="Номер слайда 6"/>
          <p:cNvSpPr>
            <a:spLocks noGrp="1"/>
          </p:cNvSpPr>
          <p:nvPr>
            <p:ph type="sldNum" sz="quarter" idx="4"/>
          </p:nvPr>
        </p:nvSpPr>
        <p:spPr>
          <a:xfrm>
            <a:off x="468313" y="6477000"/>
            <a:ext cx="8523288" cy="24447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p>
            <a:pPr algn="r" fontAlgn="base">
              <a:buNone/>
            </a:pPr>
            <a:fld id="{9A0DB2DC-4C9A-4742-B13C-FB6460FD3503}" type="slidenum">
              <a:rPr lang="ru-RU" altLang="ru-RU" strike="noStrike" noProof="1" dirty="0">
                <a:latin typeface="Franklin Gothic Book" panose="020B0503020102020204" pitchFamily="34" charset="0"/>
                <a:ea typeface="+mn-ea"/>
                <a:cs typeface="+mn-cs"/>
              </a:rPr>
            </a:fld>
            <a:endParaRPr lang="ru-RU" altLang="ru-RU" strike="noStrike" noProof="1" dirty="0">
              <a:latin typeface="Franklin Gothic Book" panose="020B0503020102020204" pitchFamily="34" charset="0"/>
            </a:endParaRPr>
          </a:p>
        </p:txBody>
      </p:sp>
    </p:spTree>
  </p:cSld>
  <p:clrMapOvr>
    <a:masterClrMapping/>
  </p:clrMapOvr>
  <p:transition spd="slow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 showMasterSp="0">
  <p:cSld name="Рисунок с подписью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 vert="horz" wrap="square" lIns="91440" tIns="45720" rIns="91440" bIns="45720" numCol="1" anchor="t" anchorCtr="0" compatLnSpc="1">
            <a:normAutofit/>
          </a:bodyPr>
          <a:lstStyle>
            <a:lvl1pPr marL="0" indent="0">
              <a:buNone/>
              <a:defRPr sz="3200"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 2" panose="05020102010507070707" pitchFamily="18" charset="2"/>
              <a:buNone/>
              <a:defRPr/>
            </a:pPr>
            <a:r>
              <a:rPr kumimoji="0" lang="ru-RU" sz="3200" b="0" i="0" u="none" strike="noStrike" kern="1200" cap="none" spc="0" normalizeH="0" baseline="0" noProof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pPr fontAlgn="base"/>
            <a:r>
              <a:rPr lang="ru-RU" strike="noStrike" noProof="1" smtClean="0"/>
              <a:t>Образец заголовка</a:t>
            </a:r>
            <a:endParaRPr lang="en-US" strike="noStrike" noProof="1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fontAlgn="base"/>
            <a:r>
              <a:rPr lang="ru-RU" strike="noStrike" noProof="1" smtClean="0"/>
              <a:t>Образец текста</a:t>
            </a:r>
            <a:endParaRPr lang="ru-RU" strike="noStrike" noProof="1" smtClean="0"/>
          </a:p>
        </p:txBody>
      </p:sp>
      <p:sp>
        <p:nvSpPr>
          <p:cNvPr id="2" name="Дата 6"/>
          <p:cNvSpPr>
            <a:spLocks noGrp="1"/>
          </p:cNvSpPr>
          <p:nvPr>
            <p:ph type="dt" sz="half" idx="1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p>
            <a:pPr fontAlgn="base">
              <a:buNone/>
            </a:pPr>
            <a:endParaRPr lang="ru-RU" altLang="zh-CN" strike="noStrike" noProof="1" dirty="0">
              <a:latin typeface="Franklin Gothic Book" panose="020B0503020102020204" pitchFamily="34" charset="0"/>
              <a:ea typeface="华文楷体"/>
            </a:endParaRPr>
          </a:p>
        </p:txBody>
      </p:sp>
      <p:sp>
        <p:nvSpPr>
          <p:cNvPr id="14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p>
            <a:pPr algn="r" fontAlgn="base">
              <a:buNone/>
            </a:pPr>
            <a:endParaRPr lang="ru-RU" altLang="zh-CN" strike="noStrike" noProof="1" dirty="0">
              <a:latin typeface="Franklin Gothic Book" panose="020B0503020102020204" pitchFamily="34" charset="0"/>
              <a:ea typeface="华文楷体"/>
            </a:endParaRPr>
          </a:p>
        </p:txBody>
      </p:sp>
      <p:sp>
        <p:nvSpPr>
          <p:cNvPr id="15" name="Номер слайда 30"/>
          <p:cNvSpPr>
            <a:spLocks noGrp="1"/>
          </p:cNvSpPr>
          <p:nvPr>
            <p:ph type="sldNum" sz="quarter" idx="4"/>
          </p:nvPr>
        </p:nvSpPr>
        <p:spPr>
          <a:xfrm>
            <a:off x="468313" y="6477000"/>
            <a:ext cx="8523288" cy="24447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p>
            <a:pPr algn="r" fontAlgn="base">
              <a:buNone/>
            </a:pPr>
            <a:fld id="{9A0DB2DC-4C9A-4742-B13C-FB6460FD3503}" type="slidenum">
              <a:rPr lang="ru-RU" altLang="ru-RU" strike="noStrike" noProof="1" dirty="0">
                <a:latin typeface="Franklin Gothic Book" panose="020B0503020102020204" pitchFamily="34" charset="0"/>
                <a:ea typeface="+mn-ea"/>
                <a:cs typeface="+mn-cs"/>
              </a:rPr>
            </a:fld>
            <a:endParaRPr lang="ru-RU" altLang="ru-RU" strike="noStrike" noProof="1" dirty="0">
              <a:latin typeface="Franklin Gothic Book" panose="020B0503020102020204" pitchFamily="34" charset="0"/>
            </a:endParaRPr>
          </a:p>
        </p:txBody>
      </p:sp>
    </p:spTree>
  </p:cSld>
  <p:clrMapOvr>
    <a:masterClrMapping/>
  </p:clrMapOvr>
  <p:transition spd="slow">
    <p:fade/>
  </p:transition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27" name="Текст 7"/>
          <p:cNvSpPr>
            <a:spLocks noGrp="1"/>
          </p:cNvSpPr>
          <p:nvPr>
            <p:ph type="body"/>
          </p:nvPr>
        </p:nvSpPr>
        <p:spPr>
          <a:xfrm>
            <a:off x="304800" y="1554163"/>
            <a:ext cx="8686800" cy="4525962"/>
          </a:xfrm>
          <a:prstGeom prst="rect">
            <a:avLst/>
          </a:prstGeom>
          <a:noFill/>
          <a:ln w="9525">
            <a:noFill/>
          </a:ln>
        </p:spPr>
        <p:txBody>
          <a:bodyPr anchor="t" anchorCtr="0"/>
          <a:p>
            <a:pPr lvl="0"/>
            <a:r>
              <a:rPr lang="ru-RU" altLang="ru-RU" dirty="0"/>
              <a:t>Образец текста</a:t>
            </a:r>
            <a:endParaRPr lang="ru-RU" altLang="ru-RU" dirty="0"/>
          </a:p>
          <a:p>
            <a:pPr lvl="1"/>
            <a:r>
              <a:rPr lang="ru-RU" altLang="ru-RU" dirty="0"/>
              <a:t>Второй уровень</a:t>
            </a:r>
            <a:endParaRPr lang="ru-RU" altLang="ru-RU" dirty="0"/>
          </a:p>
          <a:p>
            <a:pPr lvl="2"/>
            <a:r>
              <a:rPr lang="ru-RU" altLang="ru-RU" dirty="0"/>
              <a:t>Третий уровень</a:t>
            </a:r>
            <a:endParaRPr lang="ru-RU" altLang="ru-RU" dirty="0"/>
          </a:p>
          <a:p>
            <a:pPr lvl="3"/>
            <a:r>
              <a:rPr lang="ru-RU" altLang="ru-RU" dirty="0"/>
              <a:t>Четвертый уровень</a:t>
            </a:r>
            <a:endParaRPr lang="ru-RU" altLang="ru-RU" dirty="0"/>
          </a:p>
          <a:p>
            <a:pPr lvl="4"/>
            <a:r>
              <a:rPr lang="ru-RU" altLang="ru-RU" dirty="0"/>
              <a:t>Пятый уровень</a:t>
            </a:r>
            <a:endParaRPr lang="en-US" altLang="ru-RU" dirty="0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>
            <a:lvl1pPr>
              <a:defRPr sz="1200">
                <a:solidFill>
                  <a:srgbClr val="268EA8"/>
                </a:solidFill>
                <a:latin typeface="Franklin Gothic Book" panose="020B0503020102020204" pitchFamily="34" charset="0"/>
                <a:ea typeface="华文楷体"/>
              </a:defRPr>
            </a:lvl1pPr>
          </a:lstStyle>
          <a:p>
            <a:pPr lvl="0" eaLnBrk="1" fontAlgn="base" hangingPunct="1">
              <a:buNone/>
            </a:pPr>
            <a:endParaRPr lang="ru-RU" altLang="zh-CN" strike="noStrike" noProof="1" dirty="0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>
            <a:lvl1pPr algn="r">
              <a:defRPr sz="1200">
                <a:solidFill>
                  <a:srgbClr val="268EA8"/>
                </a:solidFill>
                <a:latin typeface="Franklin Gothic Book" panose="020B0503020102020204" pitchFamily="34" charset="0"/>
                <a:ea typeface="华文楷体"/>
              </a:defRPr>
            </a:lvl1pPr>
          </a:lstStyle>
          <a:p>
            <a:pPr lvl="0" eaLnBrk="1" fontAlgn="base" hangingPunct="1">
              <a:buNone/>
            </a:pPr>
            <a:endParaRPr lang="ru-RU" altLang="zh-CN" strike="noStrike" noProof="1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468313" y="6477000"/>
            <a:ext cx="8523288" cy="24447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>
            <a:lvl1pPr algn="r">
              <a:defRPr sz="1400">
                <a:solidFill>
                  <a:srgbClr val="268EA8"/>
                </a:solidFill>
                <a:latin typeface="Franklin Gothic Book" panose="020B0503020102020204" pitchFamily="34" charset="0"/>
              </a:defRPr>
            </a:lvl1pPr>
          </a:lstStyle>
          <a:p>
            <a:pPr lvl="0" eaLnBrk="1" fontAlgn="base" hangingPunct="1">
              <a:buNone/>
            </a:pPr>
            <a:fld id="{9A0DB2DC-4C9A-4742-B13C-FB6460FD3503}" type="slidenum">
              <a:rPr lang="ru-RU" altLang="ru-RU" strike="noStrike" noProof="1" dirty="0">
                <a:latin typeface="Franklin Gothic Book" panose="020B0503020102020204" pitchFamily="34" charset="0"/>
                <a:ea typeface="+mn-ea"/>
                <a:cs typeface="+mn-cs"/>
              </a:rPr>
            </a:fld>
            <a:endParaRPr lang="ru-RU" altLang="ru-RU" strike="noStrike" noProof="1" dirty="0">
              <a:latin typeface="Arial" panose="020B0604020202020204" pitchFamily="34" charset="0"/>
            </a:endParaRPr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normAutofit/>
          </a:bodyPr>
          <a:lstStyle/>
          <a:p>
            <a:pPr lvl="0" fontAlgn="base"/>
            <a:r>
              <a:rPr lang="ru-RU" altLang="zh-CN" strike="noStrike" noProof="1" smtClean="0"/>
              <a:t>Образец заголовка</a:t>
            </a:r>
            <a:endParaRPr lang="en-US" altLang="ru-RU" strike="noStrike" noProof="1" smtClean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/>
  <p:hf sldNum="0"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kern="1200" cap="all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anose="020B0603020102020204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anose="020B0603020102020204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anose="020B0603020102020204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anose="020B0603020102020204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anose="020B0603020102020204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anose="020B0603020102020204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anose="020B0603020102020204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anose="020B06030201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anose="05020102010507070707" pitchFamily="18" charset="2"/>
        <a:buChar char=""/>
        <a:defRPr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anose="05020102010507070707" pitchFamily="18" charset="2"/>
        <a:buChar char=""/>
        <a:defRPr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anose="05020102010507070707" pitchFamily="18" charset="2"/>
        <a:buChar char=""/>
        <a:defRPr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anose="05020102010507070707" pitchFamily="18" charset="2"/>
        <a:buChar char=""/>
        <a:defRPr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0000"/>
        <a:buFont typeface="Wingdings 2" panose="05020102010507070707" pitchFamily="18" charset="2"/>
        <a:buChar char=""/>
        <a:defRPr sz="20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 panose="05020102010507070707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 panose="05020102010507070707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 panose="05020102010507070707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 panose="05020102010507070707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.xml"/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4.jpeg"/><Relationship Id="rId1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0" name="Прямоугольник с одним вырезанным углом 9"/>
          <p:cNvSpPr/>
          <p:nvPr/>
        </p:nvSpPr>
        <p:spPr>
          <a:xfrm rot="10800000">
            <a:off x="119063" y="115888"/>
            <a:ext cx="8905875" cy="6554788"/>
          </a:xfrm>
          <a:prstGeom prst="snip1Rect">
            <a:avLst/>
          </a:prstGeom>
          <a:solidFill>
            <a:srgbClr val="71CA5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ru-RU" alt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5362" name="Picture 9" descr="D:\Люда\Л\поздр адрес\бейдж\герб.jp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63525" y="184150"/>
            <a:ext cx="1143000" cy="141128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5363" name="Заголовок 3"/>
          <p:cNvSpPr>
            <a:spLocks noGrp="1"/>
          </p:cNvSpPr>
          <p:nvPr/>
        </p:nvSpPr>
        <p:spPr>
          <a:xfrm>
            <a:off x="304800" y="2132013"/>
            <a:ext cx="8532813" cy="1616075"/>
          </a:xfrm>
          <a:prstGeom prst="rect">
            <a:avLst/>
          </a:prstGeom>
          <a:noFill/>
          <a:ln w="9525">
            <a:noFill/>
          </a:ln>
        </p:spPr>
        <p:txBody>
          <a:bodyPr anchor="t" anchorCtr="0"/>
          <a:p>
            <a:pPr algn="ctr"/>
            <a:r>
              <a:rPr lang="ru-RU" altLang="zh-CN" sz="2300" dirty="0">
                <a:latin typeface="Franklin Gothic Medium" panose="020B0603020102020204" pitchFamily="34" charset="0"/>
                <a:ea typeface="隶书"/>
              </a:rPr>
              <a:t>ИНИЦИАТИВНЫЙ ПРОЕКТ</a:t>
            </a:r>
            <a:br>
              <a:rPr lang="ru-RU" altLang="zh-CN" sz="2300" dirty="0">
                <a:latin typeface="Franklin Gothic Medium" panose="020B0603020102020204" pitchFamily="34" charset="0"/>
                <a:ea typeface="隶书"/>
              </a:rPr>
            </a:br>
            <a:r>
              <a:rPr lang="ru-RU" altLang="zh-CN" sz="2300" dirty="0">
                <a:latin typeface="Franklin Gothic Medium" panose="020B0603020102020204" pitchFamily="34" charset="0"/>
                <a:ea typeface="隶书"/>
              </a:rPr>
              <a:t>«РЕМОНТ ТРОТУАРА ПО УЛ. ЦЕНТРАЛЬНАЯ В С.ПРИСТЕНЬ ВАЛУЙСКОГО ГОРОДСКОГО ОКРУГА» </a:t>
            </a:r>
            <a:endParaRPr lang="ru-RU" altLang="zh-CN" sz="2300" dirty="0">
              <a:latin typeface="Franklin Gothic Medium" panose="020B0603020102020204" pitchFamily="34" charset="0"/>
              <a:ea typeface="隶书"/>
            </a:endParaRPr>
          </a:p>
        </p:txBody>
      </p:sp>
      <p:sp>
        <p:nvSpPr>
          <p:cNvPr id="15364" name="TextBox 1"/>
          <p:cNvSpPr txBox="1"/>
          <p:nvPr/>
        </p:nvSpPr>
        <p:spPr>
          <a:xfrm>
            <a:off x="4859338" y="4868863"/>
            <a:ext cx="4108450" cy="1014730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p>
            <a:pPr eaLnBrk="0" hangingPunct="0"/>
            <a:r>
              <a:rPr lang="ru-RU" altLang="zh-CN" b="1" u="sng" dirty="0">
                <a:latin typeface="Franklin Gothic Book" panose="020B0503020102020204" pitchFamily="34" charset="0"/>
              </a:rPr>
              <a:t>Инициатор проекта:</a:t>
            </a:r>
            <a:endParaRPr lang="ru-RU" altLang="zh-CN" b="1" u="sng" dirty="0">
              <a:latin typeface="Franklin Gothic Book" panose="020B0503020102020204" pitchFamily="34" charset="0"/>
            </a:endParaRPr>
          </a:p>
          <a:p>
            <a:pPr eaLnBrk="0" hangingPunct="0"/>
            <a:endParaRPr lang="ru-RU" altLang="zh-CN" sz="1400" b="1" dirty="0">
              <a:latin typeface="Franklin Gothic Book" panose="020B0503020102020204" pitchFamily="34" charset="0"/>
            </a:endParaRPr>
          </a:p>
          <a:p>
            <a:pPr eaLnBrk="0" hangingPunct="0"/>
            <a:r>
              <a:rPr lang="ru-RU" altLang="zh-CN" sz="1400" b="1" dirty="0">
                <a:latin typeface="Franklin Gothic Book" panose="020B0503020102020204" pitchFamily="34" charset="0"/>
              </a:rPr>
              <a:t>староста села Пристень</a:t>
            </a:r>
            <a:endParaRPr lang="ru-RU" altLang="zh-CN" sz="1400" b="1" dirty="0">
              <a:latin typeface="Franklin Gothic Book" panose="020B0503020102020204" pitchFamily="34" charset="0"/>
            </a:endParaRPr>
          </a:p>
          <a:p>
            <a:pPr eaLnBrk="0" hangingPunct="0"/>
            <a:r>
              <a:rPr lang="ru-RU" altLang="zh-CN" sz="1400" b="1" dirty="0">
                <a:latin typeface="Franklin Gothic Book" panose="020B0503020102020204" pitchFamily="34" charset="0"/>
              </a:rPr>
              <a:t>Сумина Елена Ивановна</a:t>
            </a:r>
            <a:endParaRPr lang="ru-RU" altLang="zh-CN" sz="1400" b="1" dirty="0">
              <a:latin typeface="Franklin Gothic Book" panose="020B0503020102020204" pitchFamily="34" charset="0"/>
            </a:endParaRPr>
          </a:p>
        </p:txBody>
      </p:sp>
      <p:pic>
        <p:nvPicPr>
          <p:cNvPr id="15365" name="Изображение 13" descr="QRyTgYbp-3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67625" y="184150"/>
            <a:ext cx="1262063" cy="130333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5366" name="Текстовое поле 1"/>
          <p:cNvSpPr txBox="1"/>
          <p:nvPr/>
        </p:nvSpPr>
        <p:spPr>
          <a:xfrm>
            <a:off x="3478213" y="6289675"/>
            <a:ext cx="2462212" cy="368300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p>
            <a:endParaRPr lang="ru-RU" altLang="en-US">
              <a:latin typeface="Arial" panose="020B0604020202020204" pitchFamily="34" charset="0"/>
            </a:endParaRPr>
          </a:p>
        </p:txBody>
      </p:sp>
      <p:sp>
        <p:nvSpPr>
          <p:cNvPr id="2" name="Текстовое поле 1"/>
          <p:cNvSpPr txBox="1"/>
          <p:nvPr/>
        </p:nvSpPr>
        <p:spPr>
          <a:xfrm>
            <a:off x="6715125" y="6237605"/>
            <a:ext cx="2252980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r"/>
            <a:r>
              <a:rPr lang="ru-RU" altLang="en-US" sz="1200" b="1"/>
              <a:t>с. Пристень</a:t>
            </a:r>
            <a:endParaRPr lang="ru-RU" altLang="en-US" sz="1200" b="1"/>
          </a:p>
        </p:txBody>
      </p:sp>
    </p:spTree>
  </p:cSld>
  <p:clrMapOvr>
    <a:masterClrMapping/>
  </p:clrMapOvr>
  <p:transition spd="slow"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0" name="Прямоугольник с одним вырезанным углом 9"/>
          <p:cNvSpPr/>
          <p:nvPr/>
        </p:nvSpPr>
        <p:spPr>
          <a:xfrm>
            <a:off x="160020" y="116523"/>
            <a:ext cx="8905875" cy="6554788"/>
          </a:xfrm>
          <a:prstGeom prst="snip1Rect">
            <a:avLst/>
          </a:prstGeom>
          <a:solidFill>
            <a:srgbClr val="71CA5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ru-RU" alt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7420" name="Заголовок 1"/>
          <p:cNvSpPr>
            <a:spLocks noGrp="1"/>
          </p:cNvSpPr>
          <p:nvPr>
            <p:ph type="title"/>
          </p:nvPr>
        </p:nvSpPr>
        <p:spPr>
          <a:xfrm>
            <a:off x="356870" y="836930"/>
            <a:ext cx="8634413" cy="500063"/>
          </a:xfrm>
        </p:spPr>
        <p:txBody>
          <a:bodyPr vert="horz" wrap="square" lIns="91440" tIns="45720" rIns="91440" bIns="45720" numCol="1" anchor="ctr" anchorCtr="0" compatLnSpc="1">
            <a:normAutofit fontScale="90000"/>
          </a:bodyPr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ru-RU" altLang="zh-CN" sz="2000" b="0" i="0" u="none" strike="noStrike" kern="1200" cap="all" spc="0" normalizeH="0" baseline="0" noProof="1" dirty="0">
                <a:solidFill>
                  <a:schemeClr val="tx1"/>
                </a:solidFill>
                <a:latin typeface="+mj-lt"/>
                <a:ea typeface="隶书"/>
                <a:cs typeface="+mj-cs"/>
              </a:rPr>
              <a:t>Основные данные инициатора проекта</a:t>
            </a:r>
            <a:br>
              <a:rPr lang="ru-RU" altLang="zh-CN" sz="2000" dirty="0">
                <a:solidFill>
                  <a:schemeClr val="tx1"/>
                </a:solidFill>
                <a:ea typeface="隶书"/>
              </a:rPr>
            </a:br>
            <a:br>
              <a:rPr lang="ru-RU" altLang="zh-CN" sz="2400" b="1" dirty="0">
                <a:ea typeface="隶书"/>
              </a:rPr>
            </a:br>
            <a:r>
              <a:rPr kumimoji="0" lang="ru-RU" altLang="zh-CN" sz="1600" b="1" i="1" u="none" strike="noStrike" kern="1200" cap="all" spc="0" normalizeH="0" baseline="0" noProof="1" dirty="0">
                <a:solidFill>
                  <a:schemeClr val="tx1"/>
                </a:solidFill>
                <a:latin typeface="+mj-lt"/>
                <a:ea typeface="隶书"/>
                <a:cs typeface="+mj-cs"/>
              </a:rPr>
              <a:t>Инициатор проекта -  СУМИНА ЕЛЕНА ИВАНОВНА, </a:t>
            </a:r>
            <a:br>
              <a:rPr lang="ru-RU" altLang="zh-CN" sz="1600" b="1" i="1" dirty="0">
                <a:solidFill>
                  <a:schemeClr val="tx1"/>
                </a:solidFill>
                <a:ea typeface="隶书"/>
              </a:rPr>
            </a:br>
            <a:r>
              <a:rPr kumimoji="0" lang="ru-RU" altLang="zh-CN" sz="1600" b="1" i="1" u="none" strike="noStrike" kern="1200" cap="all" spc="0" normalizeH="0" baseline="0" noProof="1" dirty="0">
                <a:solidFill>
                  <a:schemeClr val="tx1"/>
                </a:solidFill>
                <a:latin typeface="+mj-lt"/>
                <a:ea typeface="隶书"/>
                <a:cs typeface="+mj-cs"/>
              </a:rPr>
              <a:t>телефон для связи 8 </a:t>
            </a:r>
            <a:r>
              <a:rPr kumimoji="0" lang="en-US" altLang="zh-CN" sz="1600" b="1" i="1" u="none" strike="noStrike" kern="1200" cap="all" spc="0" normalizeH="0" baseline="0" noProof="1" dirty="0">
                <a:solidFill>
                  <a:schemeClr val="tx1"/>
                </a:solidFill>
                <a:latin typeface="+mj-lt"/>
                <a:ea typeface="隶书"/>
                <a:cs typeface="+mj-cs"/>
              </a:rPr>
              <a:t>9</a:t>
            </a:r>
            <a:r>
              <a:rPr kumimoji="0" lang="ru-RU" altLang="en-US" sz="1600" b="1" i="1" u="none" strike="noStrike" kern="1200" cap="all" spc="0" normalizeH="0" baseline="0" noProof="1" dirty="0">
                <a:solidFill>
                  <a:schemeClr val="tx1"/>
                </a:solidFill>
                <a:latin typeface="+mj-lt"/>
                <a:ea typeface="隶书"/>
                <a:cs typeface="+mj-cs"/>
              </a:rPr>
              <a:t>15</a:t>
            </a:r>
            <a:r>
              <a:rPr kumimoji="0" lang="en-US" altLang="zh-CN" sz="1600" b="1" i="1" u="none" strike="noStrike" kern="1200" cap="all" spc="0" normalizeH="0" baseline="0" noProof="1" dirty="0">
                <a:solidFill>
                  <a:schemeClr val="tx1"/>
                </a:solidFill>
                <a:latin typeface="+mj-lt"/>
                <a:ea typeface="隶书"/>
                <a:cs typeface="+mj-cs"/>
              </a:rPr>
              <a:t> </a:t>
            </a:r>
            <a:r>
              <a:rPr kumimoji="0" lang="ru-RU" altLang="en-US" sz="1600" b="1" i="1" u="none" strike="noStrike" kern="1200" cap="all" spc="0" normalizeH="0" baseline="0" noProof="1" dirty="0">
                <a:solidFill>
                  <a:schemeClr val="tx1"/>
                </a:solidFill>
                <a:latin typeface="+mj-lt"/>
                <a:ea typeface="隶书"/>
                <a:cs typeface="+mj-cs"/>
              </a:rPr>
              <a:t>525</a:t>
            </a:r>
            <a:r>
              <a:rPr kumimoji="0" lang="en-US" altLang="zh-CN" sz="1600" b="1" i="1" u="none" strike="noStrike" kern="1200" cap="all" spc="0" normalizeH="0" baseline="0" noProof="1" dirty="0">
                <a:solidFill>
                  <a:schemeClr val="tx1"/>
                </a:solidFill>
                <a:latin typeface="+mj-lt"/>
                <a:ea typeface="隶书"/>
                <a:cs typeface="+mj-cs"/>
              </a:rPr>
              <a:t> </a:t>
            </a:r>
            <a:r>
              <a:rPr kumimoji="0" lang="ru-RU" altLang="en-US" sz="1600" b="1" i="1" u="none" strike="noStrike" kern="1200" cap="all" spc="0" normalizeH="0" baseline="0" noProof="1" dirty="0">
                <a:solidFill>
                  <a:schemeClr val="tx1"/>
                </a:solidFill>
                <a:latin typeface="+mj-lt"/>
                <a:ea typeface="隶书"/>
                <a:cs typeface="+mj-cs"/>
              </a:rPr>
              <a:t>46</a:t>
            </a:r>
            <a:r>
              <a:rPr kumimoji="0" lang="ru-RU" sz="1600" b="1" i="1" u="none" strike="noStrike" kern="1200" cap="all" spc="0" normalizeH="0" baseline="0" noProof="1" dirty="0">
                <a:solidFill>
                  <a:schemeClr val="tx1"/>
                </a:solidFill>
                <a:latin typeface="+mj-lt"/>
                <a:ea typeface="隶书"/>
                <a:cs typeface="+mj-cs"/>
              </a:rPr>
              <a:t> 08</a:t>
            </a:r>
            <a:br>
              <a:rPr lang="ru-RU" altLang="zh-CN" sz="1600" b="1" dirty="0">
                <a:ea typeface="隶书"/>
              </a:rPr>
            </a:br>
            <a:br>
              <a:rPr lang="ru-RU" altLang="zh-CN" sz="1600" b="1" dirty="0">
                <a:ea typeface="隶书"/>
              </a:rPr>
            </a:br>
            <a:r>
              <a:rPr kumimoji="0" lang="ru-RU" altLang="zh-CN" sz="1600" b="1" i="0" u="none" strike="noStrike" kern="1200" cap="all" spc="0" normalizeH="0" baseline="0" noProof="1" dirty="0">
                <a:solidFill>
                  <a:schemeClr val="tx1"/>
                </a:solidFill>
                <a:latin typeface="+mj-lt"/>
                <a:ea typeface="隶书"/>
                <a:cs typeface="+mj-cs"/>
              </a:rPr>
              <a:t>Тип общественной инфраструктуры, на который направлен проект –</a:t>
            </a:r>
            <a:br>
              <a:rPr lang="ru-RU" altLang="zh-CN" sz="1600" b="1" dirty="0">
                <a:solidFill>
                  <a:schemeClr val="tx1"/>
                </a:solidFill>
                <a:ea typeface="隶书"/>
              </a:rPr>
            </a:br>
            <a:r>
              <a:rPr kumimoji="0" lang="ru-RU" altLang="zh-CN" sz="1600" b="1" i="0" u="none" strike="noStrike" kern="1200" cap="all" spc="0" normalizeH="0" baseline="0" noProof="1" dirty="0">
                <a:solidFill>
                  <a:schemeClr val="tx1"/>
                </a:solidFill>
                <a:latin typeface="+mj-lt"/>
                <a:ea typeface="隶书"/>
                <a:cs typeface="+mj-cs"/>
              </a:rPr>
              <a:t>Объекты БЛАГОУСТРОЙСТВА НА ТЕРРИТОРИИ МУНИЦИПАЛЬНОГО ОБРАЗОВАНИЯ</a:t>
            </a:r>
            <a:endParaRPr kumimoji="0" lang="ru-RU" altLang="zh-CN" sz="1600" b="1" i="0" u="none" strike="noStrike" kern="1200" cap="all" spc="0" normalizeH="0" baseline="0" noProof="1" dirty="0">
              <a:solidFill>
                <a:schemeClr val="tx1"/>
              </a:solidFill>
              <a:latin typeface="+mj-lt"/>
              <a:ea typeface="隶书"/>
              <a:cs typeface="+mj-cs"/>
            </a:endParaRPr>
          </a:p>
        </p:txBody>
      </p:sp>
      <p:sp>
        <p:nvSpPr>
          <p:cNvPr id="17411" name="Текстовое поле 3"/>
          <p:cNvSpPr txBox="1"/>
          <p:nvPr/>
        </p:nvSpPr>
        <p:spPr>
          <a:xfrm>
            <a:off x="323533" y="2205355"/>
            <a:ext cx="8578850" cy="3830955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p>
            <a:pPr eaLnBrk="0" hangingPunct="0"/>
            <a:r>
              <a:rPr lang="ru-RU" altLang="en-US" sz="1600" i="1" dirty="0">
                <a:latin typeface="Franklin Gothic Book" panose="020B0503020102020204" pitchFamily="34" charset="0"/>
              </a:rPr>
              <a:t>Предварительный расчет  необходимых расходов на реализацию инициативного проекта –</a:t>
            </a:r>
            <a:r>
              <a:rPr lang="ru-RU" altLang="en-US" sz="1600" dirty="0">
                <a:latin typeface="Franklin Gothic Book" panose="020B0503020102020204" pitchFamily="34" charset="0"/>
              </a:rPr>
              <a:t>    </a:t>
            </a:r>
            <a:endParaRPr lang="ru-RU" altLang="en-US" sz="1600" dirty="0">
              <a:latin typeface="Franklin Gothic Book" panose="020B0503020102020204" pitchFamily="34" charset="0"/>
            </a:endParaRPr>
          </a:p>
          <a:p>
            <a:pPr algn="ctr" eaLnBrk="0" hangingPunct="0"/>
            <a:r>
              <a:rPr lang="ru-RU" altLang="en-US" sz="1600" b="1" dirty="0">
                <a:latin typeface="Franklin Gothic Book" panose="020B0503020102020204" pitchFamily="34" charset="0"/>
              </a:rPr>
              <a:t>14 000 000 рублей</a:t>
            </a:r>
            <a:endParaRPr lang="ru-RU" altLang="en-US" sz="1600" b="1" dirty="0">
              <a:latin typeface="Franklin Gothic Book" panose="020B0503020102020204" pitchFamily="34" charset="0"/>
            </a:endParaRPr>
          </a:p>
          <a:p>
            <a:pPr eaLnBrk="0" hangingPunct="0"/>
            <a:r>
              <a:rPr lang="ru-RU" altLang="en-US" sz="1600" i="1" dirty="0">
                <a:latin typeface="Franklin Gothic Book" panose="020B0503020102020204" pitchFamily="34" charset="0"/>
              </a:rPr>
              <a:t>в том числе :</a:t>
            </a:r>
            <a:endParaRPr lang="ru-RU" altLang="en-US" sz="1600" i="1" dirty="0">
              <a:latin typeface="Franklin Gothic Book" panose="020B0503020102020204" pitchFamily="34" charset="0"/>
            </a:endParaRPr>
          </a:p>
          <a:p>
            <a:pPr eaLnBrk="0" hangingPunct="0"/>
            <a:r>
              <a:rPr lang="ru-RU" altLang="en-US" sz="1600" i="1" dirty="0">
                <a:latin typeface="Franklin Gothic Book" panose="020B0503020102020204" pitchFamily="34" charset="0"/>
              </a:rPr>
              <a:t>средства областного бюджета - </a:t>
            </a:r>
            <a:r>
              <a:rPr lang="ru-RU" altLang="en-US" sz="1600" b="1" dirty="0">
                <a:latin typeface="Franklin Gothic Book" panose="020B0503020102020204" pitchFamily="34" charset="0"/>
              </a:rPr>
              <a:t> 13 300 000 рублей</a:t>
            </a:r>
            <a:endParaRPr lang="ru-RU" altLang="en-US" sz="1600" i="1" dirty="0">
              <a:latin typeface="Franklin Gothic Book" panose="020B0503020102020204" pitchFamily="34" charset="0"/>
            </a:endParaRPr>
          </a:p>
          <a:p>
            <a:pPr eaLnBrk="0" hangingPunct="0"/>
            <a:r>
              <a:rPr lang="ru-RU" altLang="en-US" sz="1600" i="1" dirty="0">
                <a:latin typeface="Franklin Gothic Book" panose="020B0503020102020204" pitchFamily="34" charset="0"/>
              </a:rPr>
              <a:t>средства местного бюджета -  </a:t>
            </a:r>
            <a:r>
              <a:rPr lang="ru-RU" altLang="en-US" sz="1600" b="1" dirty="0">
                <a:latin typeface="Franklin Gothic Book" panose="020B0503020102020204" pitchFamily="34" charset="0"/>
              </a:rPr>
              <a:t>700</a:t>
            </a:r>
            <a:r>
              <a:rPr lang="ru-RU" altLang="en-US" sz="1600" b="1" dirty="0">
                <a:latin typeface="Franklin Gothic Book" panose="020B0503020102020204" pitchFamily="34" charset="0"/>
              </a:rPr>
              <a:t> 000 рублей</a:t>
            </a:r>
            <a:endParaRPr lang="ru-RU" altLang="en-US" sz="1600" b="1" dirty="0">
              <a:latin typeface="Franklin Gothic Book" panose="020B0503020102020204" pitchFamily="34" charset="0"/>
            </a:endParaRPr>
          </a:p>
          <a:p>
            <a:pPr eaLnBrk="0" hangingPunct="0"/>
            <a:endParaRPr lang="ru-RU" altLang="en-US" sz="1100" b="1" dirty="0">
              <a:latin typeface="Franklin Gothic Book" panose="020B0503020102020204" pitchFamily="34" charset="0"/>
            </a:endParaRPr>
          </a:p>
          <a:p>
            <a:pPr eaLnBrk="0" hangingPunct="0"/>
            <a:r>
              <a:rPr lang="ru-RU" altLang="en-US" sz="1600" i="1" dirty="0">
                <a:latin typeface="Franklin Gothic Book" panose="020B0503020102020204" pitchFamily="34" charset="0"/>
              </a:rPr>
              <a:t>Планируемые сроки реализации проекта</a:t>
            </a:r>
            <a:r>
              <a:rPr lang="ru-RU" altLang="en-US" sz="1600" dirty="0">
                <a:latin typeface="Franklin Gothic Book" panose="020B0503020102020204" pitchFamily="34" charset="0"/>
              </a:rPr>
              <a:t> – </a:t>
            </a:r>
            <a:r>
              <a:rPr lang="ru-RU" altLang="en-US" sz="1600" b="1" dirty="0">
                <a:latin typeface="Franklin Gothic Book" panose="020B0503020102020204" pitchFamily="34" charset="0"/>
              </a:rPr>
              <a:t>01.04.2022 - 01.09.2022</a:t>
            </a:r>
            <a:endParaRPr lang="ru-RU" altLang="en-US" sz="1600" b="1" dirty="0">
              <a:latin typeface="Franklin Gothic Book" panose="020B0503020102020204" pitchFamily="34" charset="0"/>
            </a:endParaRPr>
          </a:p>
          <a:p>
            <a:pPr eaLnBrk="0" hangingPunct="0"/>
            <a:endParaRPr lang="ru-RU" altLang="en-US" sz="1100" b="1" dirty="0">
              <a:latin typeface="Franklin Gothic Book" panose="020B0503020102020204" pitchFamily="34" charset="0"/>
            </a:endParaRPr>
          </a:p>
          <a:p>
            <a:pPr eaLnBrk="0" hangingPunct="0"/>
            <a:r>
              <a:rPr lang="ru-RU" altLang="en-US" sz="1400" i="1" dirty="0">
                <a:latin typeface="Franklin Gothic Book" panose="020B0503020102020204" pitchFamily="34" charset="0"/>
              </a:rPr>
              <a:t>Трудовое участие заинтересованных в реализации проекта лиц – </a:t>
            </a:r>
            <a:endParaRPr lang="ru-RU" altLang="en-US" sz="1400" i="1" dirty="0">
              <a:latin typeface="Franklin Gothic Book" panose="020B0503020102020204" pitchFamily="34" charset="0"/>
            </a:endParaRPr>
          </a:p>
          <a:p>
            <a:pPr eaLnBrk="0" hangingPunct="0"/>
            <a:r>
              <a:rPr lang="ru-RU" altLang="en-US" sz="1400" dirty="0">
                <a:latin typeface="Franklin Gothic Book" panose="020B0503020102020204" pitchFamily="34" charset="0"/>
              </a:rPr>
              <a:t>расчистки территории от сорной растительности и строительного мусора в месте проведения ремонтных работ</a:t>
            </a:r>
            <a:endParaRPr lang="ru-RU" altLang="en-US" sz="1400" dirty="0">
              <a:latin typeface="Franklin Gothic Book" panose="020B0503020102020204" pitchFamily="34" charset="0"/>
            </a:endParaRPr>
          </a:p>
          <a:p>
            <a:pPr eaLnBrk="0" hangingPunct="0"/>
            <a:endParaRPr lang="ru-RU" altLang="en-US" sz="1400" dirty="0">
              <a:latin typeface="Franklin Gothic Book" panose="020B0503020102020204" pitchFamily="34" charset="0"/>
            </a:endParaRPr>
          </a:p>
          <a:p>
            <a:pPr eaLnBrk="0" hangingPunct="0"/>
            <a:r>
              <a:rPr lang="ru-RU" altLang="en-US" sz="1400" i="1" dirty="0">
                <a:latin typeface="Franklin Gothic Book" panose="020B0503020102020204" pitchFamily="34" charset="0"/>
              </a:rPr>
              <a:t>Часть территории Валуйского городского округа, на которой планируется реализовать  инициативный проект</a:t>
            </a:r>
            <a:r>
              <a:rPr lang="ru-RU" altLang="en-US" sz="1400" dirty="0">
                <a:latin typeface="Franklin Gothic Book" panose="020B0503020102020204" pitchFamily="34" charset="0"/>
              </a:rPr>
              <a:t>  - населенные пункты город Валуйки и село Пристень</a:t>
            </a:r>
            <a:endParaRPr lang="ru-RU" altLang="en-US" sz="1400" dirty="0">
              <a:latin typeface="Franklin Gothic Book" panose="020B0503020102020204" pitchFamily="34" charset="0"/>
            </a:endParaRPr>
          </a:p>
          <a:p>
            <a:pPr eaLnBrk="0" hangingPunct="0"/>
            <a:endParaRPr lang="ru-RU" altLang="en-US" sz="1400" dirty="0">
              <a:latin typeface="Franklin Gothic Book" panose="020B0503020102020204" pitchFamily="34" charset="0"/>
            </a:endParaRPr>
          </a:p>
          <a:p>
            <a:pPr eaLnBrk="0" hangingPunct="0"/>
            <a:r>
              <a:rPr lang="ru-RU" altLang="en-US" sz="1400" i="1" dirty="0">
                <a:latin typeface="Franklin Gothic Book" panose="020B0503020102020204" pitchFamily="34" charset="0"/>
              </a:rPr>
              <a:t>Обоснование предложений по решению указанной проблемы – </a:t>
            </a:r>
            <a:endParaRPr lang="ru-RU" altLang="en-US" sz="1400" i="1" dirty="0">
              <a:latin typeface="Franklin Gothic Book" panose="020B0503020102020204" pitchFamily="34" charset="0"/>
            </a:endParaRPr>
          </a:p>
          <a:p>
            <a:pPr algn="just" eaLnBrk="0" hangingPunct="0"/>
            <a:r>
              <a:rPr lang="ru-RU" altLang="zh-CN" sz="1300" dirty="0">
                <a:latin typeface="Arial" panose="020B0604020202020204" pitchFamily="34" charset="0"/>
              </a:rPr>
              <a:t>обустройство тротуара по ул.Центральная  общей площадью 3960 м2 </a:t>
            </a:r>
            <a:endParaRPr lang="ru-RU" altLang="zh-CN" sz="1300" dirty="0">
              <a:latin typeface="Arial" panose="020B0604020202020204" pitchFamily="34" charset="0"/>
            </a:endParaRPr>
          </a:p>
        </p:txBody>
      </p:sp>
      <p:sp>
        <p:nvSpPr>
          <p:cNvPr id="17412" name="Номер слайда 3"/>
          <p:cNvSpPr>
            <a:spLocks noGrp="1"/>
          </p:cNvSpPr>
          <p:nvPr>
            <p:ph type="sldNum" sz="quarter" idx="4"/>
          </p:nvPr>
        </p:nvSpPr>
        <p:spPr>
          <a:xfrm>
            <a:off x="8643938" y="6454775"/>
            <a:ext cx="347662" cy="403225"/>
          </a:xfrm>
          <a:noFill/>
          <a:ln>
            <a:noFill/>
          </a:ln>
        </p:spPr>
        <p:txBody>
          <a:bodyPr wrap="square" lIns="91440" tIns="45720" rIns="91440" bIns="45720" anchor="t" anchorCtr="0"/>
          <a:lstStyle>
            <a:lvl1pPr marL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lvl="2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lvl="3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lvl="4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</a:lstStyle>
          <a:p>
            <a:pPr lvl="0" algn="ctr">
              <a:buSzTx/>
              <a:buFont typeface="Wingdings 2" panose="05020102010507070707" pitchFamily="18" charset="2"/>
            </a:pPr>
            <a:fld id="{9A0DB2DC-4C9A-4742-B13C-FB6460FD3503}" type="slidenum">
              <a:rPr lang="ru-RU" altLang="zh-CN" sz="1400" b="1" dirty="0">
                <a:solidFill>
                  <a:srgbClr val="23263C"/>
                </a:solidFill>
                <a:latin typeface="Franklin Gothic Book" panose="020B0503020102020204" pitchFamily="34" charset="0"/>
                <a:ea typeface="华文楷体"/>
              </a:rPr>
            </a:fld>
            <a:endParaRPr lang="ru-RU" altLang="zh-CN" sz="1400" b="1" dirty="0">
              <a:solidFill>
                <a:srgbClr val="23263C"/>
              </a:solidFill>
              <a:latin typeface="Franklin Gothic Book" panose="020B0503020102020204" pitchFamily="34" charset="0"/>
              <a:ea typeface="华文楷体"/>
            </a:endParaRPr>
          </a:p>
        </p:txBody>
      </p:sp>
    </p:spTree>
  </p:cSld>
  <p:clrMapOvr>
    <a:masterClrMapping/>
  </p:clrMapOvr>
  <p:transition spd="slow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0" name="Прямоугольник с одним вырезанным углом 9"/>
          <p:cNvSpPr/>
          <p:nvPr/>
        </p:nvSpPr>
        <p:spPr>
          <a:xfrm>
            <a:off x="155575" y="160338"/>
            <a:ext cx="8905875" cy="6554788"/>
          </a:xfrm>
          <a:prstGeom prst="snip1Rect">
            <a:avLst/>
          </a:prstGeom>
          <a:solidFill>
            <a:srgbClr val="71CA5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ru-RU" alt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8434" name="Номер слайда 3"/>
          <p:cNvSpPr>
            <a:spLocks noGrp="1"/>
          </p:cNvSpPr>
          <p:nvPr>
            <p:ph type="sldNum" sz="quarter" idx="4"/>
          </p:nvPr>
        </p:nvSpPr>
        <p:spPr>
          <a:noFill/>
          <a:ln>
            <a:noFill/>
          </a:ln>
        </p:spPr>
        <p:txBody>
          <a:bodyPr wrap="square" lIns="91440" tIns="45720" rIns="91440" bIns="45720" anchor="t" anchorCtr="0"/>
          <a:lstStyle>
            <a:lvl1pPr marL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lvl="2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lvl="3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lvl="4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</a:lstStyle>
          <a:p>
            <a:pPr lvl="0" algn="ctr">
              <a:buSzTx/>
              <a:buFont typeface="Wingdings 2" panose="05020102010507070707" pitchFamily="18" charset="2"/>
            </a:pPr>
            <a:fld id="{9A0DB2DC-4C9A-4742-B13C-FB6460FD3503}" type="slidenum">
              <a:rPr lang="ru-RU" altLang="zh-CN" sz="1400" b="1" dirty="0">
                <a:solidFill>
                  <a:srgbClr val="23263C"/>
                </a:solidFill>
                <a:latin typeface="Franklin Gothic Book" panose="020B0503020102020204" pitchFamily="34" charset="0"/>
                <a:ea typeface="华文楷体"/>
              </a:rPr>
            </a:fld>
            <a:endParaRPr lang="ru-RU" altLang="zh-CN" sz="1400" b="1" dirty="0">
              <a:solidFill>
                <a:srgbClr val="23263C"/>
              </a:solidFill>
              <a:latin typeface="Franklin Gothic Book" panose="020B0503020102020204" pitchFamily="34" charset="0"/>
              <a:ea typeface="华文楷体"/>
            </a:endParaRPr>
          </a:p>
        </p:txBody>
      </p:sp>
      <p:sp>
        <p:nvSpPr>
          <p:cNvPr id="18435" name="AutoShape 19" descr="https://i.ytimg.com/vi/bBEM-xAebeI/maxresdefault.jpg"/>
          <p:cNvSpPr>
            <a:spLocks noChangeAspect="1"/>
          </p:cNvSpPr>
          <p:nvPr/>
        </p:nvSpPr>
        <p:spPr>
          <a:xfrm>
            <a:off x="155575" y="-144462"/>
            <a:ext cx="304800" cy="304800"/>
          </a:xfrm>
          <a:prstGeom prst="rect">
            <a:avLst/>
          </a:prstGeom>
          <a:noFill/>
          <a:ln w="9525">
            <a:noFill/>
          </a:ln>
        </p:spPr>
        <p:txBody>
          <a:bodyPr anchor="t" anchorCtr="0"/>
          <a:p>
            <a:endParaRPr lang="ru-RU" altLang="ru-RU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18436" name="AutoShape 2" descr="C:\Users\%D0%9D%D0%B0%D1%82%D0%B0%D0%BB%D1%8C%D1%8F\Downloads\%D0%B8%D0%BD%D1%82%D0%B5%D1%80%D0%BD%D0%B5%D1%823.webp"/>
          <p:cNvSpPr>
            <a:spLocks noChangeAspect="1"/>
          </p:cNvSpPr>
          <p:nvPr/>
        </p:nvSpPr>
        <p:spPr>
          <a:xfrm>
            <a:off x="155575" y="-144462"/>
            <a:ext cx="304800" cy="304800"/>
          </a:xfrm>
          <a:prstGeom prst="rect">
            <a:avLst/>
          </a:prstGeom>
          <a:noFill/>
          <a:ln w="9525">
            <a:noFill/>
          </a:ln>
        </p:spPr>
        <p:txBody>
          <a:bodyPr anchor="t" anchorCtr="0"/>
          <a:p>
            <a:endParaRPr lang="ru-RU" altLang="ru-RU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18437" name="AutoShape 4" descr="C:\Users\%D0%9D%D0%B0%D1%82%D0%B0%D0%BB%D1%8C%D1%8F\Downloads\%D0%B8%D0%BD%D1%82%D0%B5%D1%80%D0%BD%D0%B5%D1%823.webp"/>
          <p:cNvSpPr>
            <a:spLocks noChangeAspect="1"/>
          </p:cNvSpPr>
          <p:nvPr/>
        </p:nvSpPr>
        <p:spPr>
          <a:xfrm>
            <a:off x="155575" y="-144462"/>
            <a:ext cx="304800" cy="304800"/>
          </a:xfrm>
          <a:prstGeom prst="rect">
            <a:avLst/>
          </a:prstGeom>
          <a:noFill/>
          <a:ln w="9525">
            <a:noFill/>
          </a:ln>
        </p:spPr>
        <p:txBody>
          <a:bodyPr anchor="t" anchorCtr="0"/>
          <a:p>
            <a:endParaRPr lang="ru-RU" altLang="ru-RU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18438" name="AutoShape 6" descr="интернет3.webp (1024×683)"/>
          <p:cNvSpPr>
            <a:spLocks noChangeAspect="1"/>
          </p:cNvSpPr>
          <p:nvPr/>
        </p:nvSpPr>
        <p:spPr>
          <a:xfrm>
            <a:off x="155575" y="-144462"/>
            <a:ext cx="304800" cy="304800"/>
          </a:xfrm>
          <a:prstGeom prst="rect">
            <a:avLst/>
          </a:prstGeom>
          <a:noFill/>
          <a:ln w="9525">
            <a:noFill/>
          </a:ln>
        </p:spPr>
        <p:txBody>
          <a:bodyPr anchor="t" anchorCtr="0"/>
          <a:p>
            <a:endParaRPr lang="ru-RU" altLang="ru-RU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17420" name="Заголовок 1"/>
          <p:cNvSpPr>
            <a:spLocks noGrp="1"/>
          </p:cNvSpPr>
          <p:nvPr>
            <p:ph type="title"/>
          </p:nvPr>
        </p:nvSpPr>
        <p:spPr>
          <a:xfrm>
            <a:off x="304800" y="476885"/>
            <a:ext cx="8686800" cy="838200"/>
          </a:xfrm>
        </p:spPr>
        <p:txBody>
          <a:bodyPr vert="horz" wrap="square" lIns="91440" tIns="45720" rIns="91440" bIns="45720" numCol="1" anchor="ctr" anchorCtr="0" compatLnSpc="1">
            <a:normAutofit fontScale="90000"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ru-RU" altLang="zh-CN" sz="27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隶书"/>
              </a:rPr>
              <a:t>Ситуация «Как есть»</a:t>
            </a:r>
            <a:br>
              <a:rPr kumimoji="0" lang="ru-RU" altLang="zh-CN" sz="27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隶书"/>
              </a:rPr>
            </a:br>
            <a:endParaRPr kumimoji="0" lang="ru-RU" altLang="zh-CN" sz="2700" b="1" i="0" u="none" strike="noStrike" kern="120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隶书"/>
            </a:endParaRPr>
          </a:p>
        </p:txBody>
      </p:sp>
      <p:sp>
        <p:nvSpPr>
          <p:cNvPr id="18440" name="TextBox 21"/>
          <p:cNvSpPr txBox="1"/>
          <p:nvPr/>
        </p:nvSpPr>
        <p:spPr>
          <a:xfrm>
            <a:off x="6227763" y="4508500"/>
            <a:ext cx="185737" cy="369888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p>
            <a:endParaRPr lang="ru-RU" altLang="ru-RU" dirty="0">
              <a:latin typeface="Arial" panose="020B0604020202020204" pitchFamily="34" charset="0"/>
            </a:endParaRPr>
          </a:p>
        </p:txBody>
      </p:sp>
      <p:sp>
        <p:nvSpPr>
          <p:cNvPr id="2" name="Текстовое поле 1"/>
          <p:cNvSpPr txBox="1"/>
          <p:nvPr/>
        </p:nvSpPr>
        <p:spPr>
          <a:xfrm>
            <a:off x="528320" y="1052830"/>
            <a:ext cx="8087360" cy="92202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just"/>
            <a:r>
              <a:rPr lang="ru-RU" altLang="en-US"/>
              <a:t>Отсутствие условий для безопасного  и комфортного передвижения жителей села Пристень по улице Центральной; наличие аварийной ситуации на проезжей  части дороги</a:t>
            </a:r>
            <a:endParaRPr lang="ru-RU" altLang="en-US"/>
          </a:p>
        </p:txBody>
      </p:sp>
      <p:pic>
        <p:nvPicPr>
          <p:cNvPr id="5" name="Замещающее содержимое 4" descr="20210813_133750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931545" y="2334895"/>
            <a:ext cx="7286625" cy="3541395"/>
          </a:xfrm>
          <a:prstGeom prst="rect">
            <a:avLst/>
          </a:prstGeom>
        </p:spPr>
      </p:pic>
    </p:spTree>
  </p:cSld>
  <p:clrMapOvr>
    <a:masterClrMapping/>
  </p:clrMapOvr>
  <p:transition spd="slow">
    <p:wipe dir="u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1" name="Заголовок 10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ru-RU" altLang="en-US"/>
          </a:p>
        </p:txBody>
      </p:sp>
      <p:sp>
        <p:nvSpPr>
          <p:cNvPr id="10" name="Прямоугольник с одним вырезанным углом 9"/>
          <p:cNvSpPr/>
          <p:nvPr/>
        </p:nvSpPr>
        <p:spPr>
          <a:xfrm>
            <a:off x="155575" y="166053"/>
            <a:ext cx="8905875" cy="6554788"/>
          </a:xfrm>
          <a:prstGeom prst="snip1Rect">
            <a:avLst/>
          </a:prstGeom>
          <a:solidFill>
            <a:srgbClr val="71CA5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ru-RU" alt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Прямоугольник с одним вырезанным углом 3"/>
          <p:cNvSpPr/>
          <p:nvPr/>
        </p:nvSpPr>
        <p:spPr>
          <a:xfrm>
            <a:off x="238125" y="260668"/>
            <a:ext cx="8905875" cy="6554788"/>
          </a:xfrm>
          <a:prstGeom prst="snip1Rect">
            <a:avLst/>
          </a:prstGeom>
          <a:solidFill>
            <a:srgbClr val="71CA5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ru-RU" alt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Текстовое поле 4"/>
          <p:cNvSpPr txBox="1"/>
          <p:nvPr/>
        </p:nvSpPr>
        <p:spPr>
          <a:xfrm>
            <a:off x="528320" y="1052830"/>
            <a:ext cx="8087360" cy="92202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just"/>
            <a:r>
              <a:rPr lang="ru-RU" altLang="en-US"/>
              <a:t>Отсутствие условий для безопасного  и комфортного передвижения жителей села Пристень по улица Центральной; наличие аварийной ситуации на проезжей  части дороги</a:t>
            </a:r>
            <a:endParaRPr lang="ru-RU" altLang="en-US"/>
          </a:p>
        </p:txBody>
      </p:sp>
      <p:sp>
        <p:nvSpPr>
          <p:cNvPr id="17420" name="Заголовок 1"/>
          <p:cNvSpPr>
            <a:spLocks noGrp="1"/>
          </p:cNvSpPr>
          <p:nvPr/>
        </p:nvSpPr>
        <p:spPr>
          <a:xfrm>
            <a:off x="304800" y="476885"/>
            <a:ext cx="8686800" cy="838200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normAutofit fontScale="90000"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600" kern="1200" cap="all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anose="020B0603020102020204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anose="020B0603020102020204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anose="020B0603020102020204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anose="020B0603020102020204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anose="020B0603020102020204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anose="020B0603020102020204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anose="020B0603020102020204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anose="020B06030201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ru-RU" altLang="zh-CN" sz="27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隶书"/>
              </a:rPr>
              <a:t>Ситуация «Как есть»</a:t>
            </a:r>
            <a:br>
              <a:rPr kumimoji="0" lang="ru-RU" altLang="zh-CN" sz="27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隶书"/>
              </a:rPr>
            </a:br>
            <a:endParaRPr kumimoji="0" lang="ru-RU" altLang="zh-CN" sz="2700" b="1" i="0" u="none" strike="noStrike" kern="120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隶书"/>
            </a:endParaRPr>
          </a:p>
        </p:txBody>
      </p:sp>
      <p:pic>
        <p:nvPicPr>
          <p:cNvPr id="9" name="Замещающее содержимое 3"/>
          <p:cNvPicPr>
            <a:picLocks noChangeAspect="1"/>
          </p:cNvPicPr>
          <p:nvPr>
            <p:ph sz="half" idx="2"/>
          </p:nvPr>
        </p:nvPicPr>
        <p:blipFill>
          <a:blip r:embed="rId1"/>
          <a:srcRect l="-23" t="10507" r="138" b="2799"/>
          <a:stretch>
            <a:fillRect/>
          </a:stretch>
        </p:blipFill>
        <p:spPr>
          <a:xfrm>
            <a:off x="675005" y="2277110"/>
            <a:ext cx="7768590" cy="3914140"/>
          </a:xfrm>
          <a:prstGeom prst="rect">
            <a:avLst/>
          </a:prstGeom>
        </p:spPr>
      </p:pic>
    </p:spTree>
  </p:cSld>
  <p:clrMapOvr>
    <a:masterClrMapping/>
  </p:clrMapOvr>
  <p:transition spd="slow"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0" name="Прямоугольник с одним вырезанным углом 9"/>
          <p:cNvSpPr/>
          <p:nvPr/>
        </p:nvSpPr>
        <p:spPr>
          <a:xfrm>
            <a:off x="133350" y="131763"/>
            <a:ext cx="8905875" cy="6554788"/>
          </a:xfrm>
          <a:prstGeom prst="snip1Rect">
            <a:avLst/>
          </a:prstGeom>
          <a:solidFill>
            <a:srgbClr val="71CA5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ru-RU" alt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9458" name="Номер слайда 3"/>
          <p:cNvSpPr>
            <a:spLocks noGrp="1"/>
          </p:cNvSpPr>
          <p:nvPr>
            <p:ph type="sldNum" sz="quarter" idx="4"/>
          </p:nvPr>
        </p:nvSpPr>
        <p:spPr>
          <a:noFill/>
          <a:ln>
            <a:noFill/>
          </a:ln>
        </p:spPr>
        <p:txBody>
          <a:bodyPr wrap="square" lIns="91440" tIns="45720" rIns="91440" bIns="45720" anchor="t" anchorCtr="0"/>
          <a:lstStyle>
            <a:lvl1pPr marL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lvl="2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lvl="3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lvl="4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</a:lstStyle>
          <a:p>
            <a:pPr lvl="0" algn="ctr">
              <a:buSzTx/>
              <a:buFont typeface="Wingdings 2" panose="05020102010507070707" pitchFamily="18" charset="2"/>
            </a:pPr>
            <a:fld id="{9A0DB2DC-4C9A-4742-B13C-FB6460FD3503}" type="slidenum">
              <a:rPr lang="ru-RU" altLang="zh-CN" sz="1400" b="1" dirty="0">
                <a:solidFill>
                  <a:srgbClr val="23263C"/>
                </a:solidFill>
                <a:latin typeface="Franklin Gothic Book" panose="020B0503020102020204" pitchFamily="34" charset="0"/>
                <a:ea typeface="华文楷体"/>
              </a:rPr>
            </a:fld>
            <a:endParaRPr lang="ru-RU" altLang="zh-CN" sz="1400" b="1" dirty="0">
              <a:solidFill>
                <a:srgbClr val="23263C"/>
              </a:solidFill>
              <a:latin typeface="Franklin Gothic Book" panose="020B0503020102020204" pitchFamily="34" charset="0"/>
              <a:ea typeface="华文楷体"/>
            </a:endParaRPr>
          </a:p>
        </p:txBody>
      </p:sp>
      <p:sp>
        <p:nvSpPr>
          <p:cNvPr id="19459" name="AutoShape 19" descr="https://i.ytimg.com/vi/bBEM-xAebeI/maxresdefault.jpg"/>
          <p:cNvSpPr>
            <a:spLocks noChangeAspect="1"/>
          </p:cNvSpPr>
          <p:nvPr/>
        </p:nvSpPr>
        <p:spPr>
          <a:xfrm>
            <a:off x="155575" y="-144462"/>
            <a:ext cx="304800" cy="304800"/>
          </a:xfrm>
          <a:prstGeom prst="rect">
            <a:avLst/>
          </a:prstGeom>
          <a:noFill/>
          <a:ln w="9525">
            <a:noFill/>
          </a:ln>
        </p:spPr>
        <p:txBody>
          <a:bodyPr anchor="t" anchorCtr="0"/>
          <a:p>
            <a:endParaRPr lang="ru-RU" altLang="ru-RU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19460" name="AutoShape 2" descr="C:\Users\%D0%9D%D0%B0%D1%82%D0%B0%D0%BB%D1%8C%D1%8F\Downloads\%D0%B8%D0%BD%D1%82%D0%B5%D1%80%D0%BD%D0%B5%D1%823.webp"/>
          <p:cNvSpPr>
            <a:spLocks noChangeAspect="1"/>
          </p:cNvSpPr>
          <p:nvPr/>
        </p:nvSpPr>
        <p:spPr>
          <a:xfrm>
            <a:off x="155575" y="-144462"/>
            <a:ext cx="304800" cy="304800"/>
          </a:xfrm>
          <a:prstGeom prst="rect">
            <a:avLst/>
          </a:prstGeom>
          <a:noFill/>
          <a:ln w="9525">
            <a:noFill/>
          </a:ln>
        </p:spPr>
        <p:txBody>
          <a:bodyPr anchor="t" anchorCtr="0"/>
          <a:p>
            <a:endParaRPr lang="ru-RU" altLang="ru-RU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19461" name="AutoShape 4" descr="C:\Users\%D0%9D%D0%B0%D1%82%D0%B0%D0%BB%D1%8C%D1%8F\Downloads\%D0%B8%D0%BD%D1%82%D0%B5%D1%80%D0%BD%D0%B5%D1%823.webp"/>
          <p:cNvSpPr>
            <a:spLocks noChangeAspect="1"/>
          </p:cNvSpPr>
          <p:nvPr/>
        </p:nvSpPr>
        <p:spPr>
          <a:xfrm>
            <a:off x="155575" y="-144462"/>
            <a:ext cx="304800" cy="304800"/>
          </a:xfrm>
          <a:prstGeom prst="rect">
            <a:avLst/>
          </a:prstGeom>
          <a:noFill/>
          <a:ln w="9525">
            <a:noFill/>
          </a:ln>
        </p:spPr>
        <p:txBody>
          <a:bodyPr anchor="t" anchorCtr="0"/>
          <a:p>
            <a:endParaRPr lang="ru-RU" altLang="ru-RU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19462" name="AutoShape 6" descr="интернет3.webp (1024×683)"/>
          <p:cNvSpPr>
            <a:spLocks noChangeAspect="1"/>
          </p:cNvSpPr>
          <p:nvPr/>
        </p:nvSpPr>
        <p:spPr>
          <a:xfrm>
            <a:off x="155575" y="-144462"/>
            <a:ext cx="304800" cy="304800"/>
          </a:xfrm>
          <a:prstGeom prst="rect">
            <a:avLst/>
          </a:prstGeom>
          <a:noFill/>
          <a:ln w="9525">
            <a:noFill/>
          </a:ln>
        </p:spPr>
        <p:txBody>
          <a:bodyPr anchor="t" anchorCtr="0"/>
          <a:p>
            <a:endParaRPr lang="ru-RU" altLang="ru-RU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17420" name="Заголовок 1"/>
          <p:cNvSpPr>
            <a:spLocks noGrp="1"/>
          </p:cNvSpPr>
          <p:nvPr>
            <p:ph type="title"/>
          </p:nvPr>
        </p:nvSpPr>
        <p:spPr/>
        <p:txBody>
          <a:bodyPr vert="horz" wrap="square" lIns="91440" tIns="45720" rIns="91440" bIns="45720" numCol="1" anchor="ctr" anchorCtr="0" compatLnSpc="1">
            <a:normAutofit fontScale="90000"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ru-RU" altLang="zh-CN" sz="27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隶书"/>
              </a:rPr>
              <a:t>Ситуация «Как будет»</a:t>
            </a:r>
            <a:br>
              <a:rPr kumimoji="0" lang="ru-RU" altLang="zh-CN" sz="27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隶书"/>
              </a:rPr>
            </a:br>
            <a:endParaRPr kumimoji="0" lang="ru-RU" altLang="zh-CN" sz="27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隶书"/>
            </a:endParaRPr>
          </a:p>
        </p:txBody>
      </p:sp>
      <p:sp>
        <p:nvSpPr>
          <p:cNvPr id="19464" name="TextBox 21"/>
          <p:cNvSpPr txBox="1"/>
          <p:nvPr/>
        </p:nvSpPr>
        <p:spPr>
          <a:xfrm>
            <a:off x="6227763" y="4508500"/>
            <a:ext cx="185737" cy="369888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p>
            <a:endParaRPr lang="ru-RU" altLang="ru-RU" dirty="0">
              <a:latin typeface="Arial" panose="020B0604020202020204" pitchFamily="34" charset="0"/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4479925" y="2967038"/>
            <a:ext cx="184150" cy="92392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ru-RU" sz="5400" b="1" i="0" u="none" strike="noStrike" kern="1200" cap="none" spc="0" normalizeH="0" baseline="0" noProof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" name="Текстовое поле 2"/>
          <p:cNvSpPr txBox="1"/>
          <p:nvPr/>
        </p:nvSpPr>
        <p:spPr>
          <a:xfrm>
            <a:off x="516890" y="1069975"/>
            <a:ext cx="8087360" cy="203009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just"/>
            <a:r>
              <a:rPr lang="ru-RU" altLang="en-US"/>
              <a:t>Обустройство  тротуара по  ул.Центральной  общей площадью 3960 м2  позволит:</a:t>
            </a:r>
            <a:endParaRPr lang="ru-RU" altLang="en-US"/>
          </a:p>
          <a:p>
            <a:pPr algn="just"/>
            <a:r>
              <a:rPr lang="ru-RU" altLang="en-US"/>
              <a:t>-улучшить общий архитектурный пригородской черты;</a:t>
            </a:r>
            <a:endParaRPr lang="ru-RU" altLang="en-US"/>
          </a:p>
          <a:p>
            <a:pPr algn="just"/>
            <a:r>
              <a:rPr lang="ru-RU" altLang="en-US"/>
              <a:t>-обеспечить безопасность и комфорт передвижения пешеходов и автолюбителей;</a:t>
            </a:r>
            <a:endParaRPr lang="ru-RU" altLang="en-US"/>
          </a:p>
          <a:p>
            <a:pPr algn="just"/>
            <a:r>
              <a:rPr lang="ru-RU" altLang="en-US"/>
              <a:t>- снизить аварийность;</a:t>
            </a:r>
            <a:endParaRPr lang="ru-RU" altLang="en-US"/>
          </a:p>
          <a:p>
            <a:pPr algn="just"/>
            <a:endParaRPr lang="ru-RU" altLang="en-US"/>
          </a:p>
        </p:txBody>
      </p:sp>
      <p:pic>
        <p:nvPicPr>
          <p:cNvPr id="6" name="Замещающее содержимое 5" descr="IMG_256"/>
          <p:cNvPicPr>
            <a:picLocks noChangeAspect="1"/>
          </p:cNvPicPr>
          <p:nvPr>
            <p:ph sz="half" idx="2"/>
          </p:nvPr>
        </p:nvPicPr>
        <p:blipFill>
          <a:blip r:embed="rId1"/>
          <a:stretch>
            <a:fillRect/>
          </a:stretch>
        </p:blipFill>
        <p:spPr>
          <a:xfrm>
            <a:off x="2051685" y="2924810"/>
            <a:ext cx="5257800" cy="350901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 spd="slow">
    <p:wipe dir="u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0" name="Прямоугольник с одним вырезанным углом 9"/>
          <p:cNvSpPr/>
          <p:nvPr/>
        </p:nvSpPr>
        <p:spPr>
          <a:xfrm>
            <a:off x="133350" y="131763"/>
            <a:ext cx="8905875" cy="6554788"/>
          </a:xfrm>
          <a:prstGeom prst="snip1Rect">
            <a:avLst/>
          </a:prstGeom>
          <a:solidFill>
            <a:srgbClr val="71CA5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ru-RU" alt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0482" name="Текстовое поле 3"/>
          <p:cNvSpPr txBox="1"/>
          <p:nvPr/>
        </p:nvSpPr>
        <p:spPr>
          <a:xfrm>
            <a:off x="344488" y="2708275"/>
            <a:ext cx="8483600" cy="1200150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p>
            <a:pPr algn="ctr" eaLnBrk="0" hangingPunct="0"/>
            <a:r>
              <a:rPr lang="ru-RU" altLang="en-US" sz="3600" b="1" dirty="0">
                <a:latin typeface="Franklin Gothic Book" panose="020B0503020102020204" pitchFamily="34" charset="0"/>
              </a:rPr>
              <a:t>СПАСИБО ЗА ВНИМАНИЕ</a:t>
            </a:r>
            <a:r>
              <a:rPr lang="ru-RU" altLang="en-US" sz="3600" dirty="0">
                <a:latin typeface="Franklin Gothic Book" panose="020B0503020102020204" pitchFamily="34" charset="0"/>
              </a:rPr>
              <a:t>!</a:t>
            </a:r>
            <a:endParaRPr lang="ru-RU" altLang="en-US" sz="3600" dirty="0">
              <a:latin typeface="Franklin Gothic Book" panose="020B0503020102020204" pitchFamily="34" charset="0"/>
            </a:endParaRPr>
          </a:p>
          <a:p>
            <a:pPr eaLnBrk="0" hangingPunct="0"/>
            <a:endParaRPr lang="ru-RU" altLang="en-US" sz="3600" dirty="0">
              <a:latin typeface="Arial" panose="020B0604020202020204" pitchFamily="34" charset="0"/>
            </a:endParaRPr>
          </a:p>
        </p:txBody>
      </p:sp>
      <p:sp>
        <p:nvSpPr>
          <p:cNvPr id="20483" name="Номер слайда 3"/>
          <p:cNvSpPr>
            <a:spLocks noGrp="1"/>
          </p:cNvSpPr>
          <p:nvPr>
            <p:ph type="sldNum" sz="quarter" idx="4"/>
          </p:nvPr>
        </p:nvSpPr>
        <p:spPr>
          <a:xfrm>
            <a:off x="8604250" y="6308725"/>
            <a:ext cx="347663" cy="260350"/>
          </a:xfrm>
          <a:noFill/>
          <a:ln>
            <a:noFill/>
          </a:ln>
        </p:spPr>
        <p:txBody>
          <a:bodyPr wrap="square" lIns="91440" tIns="45720" rIns="91440" bIns="45720" anchor="t" anchorCtr="0"/>
          <a:lstStyle>
            <a:lvl1pPr marL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lvl="2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lvl="3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lvl="4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</a:lstStyle>
          <a:p>
            <a:pPr lvl="0" algn="ctr">
              <a:buSzTx/>
              <a:buFont typeface="Wingdings 2" panose="05020102010507070707" pitchFamily="18" charset="2"/>
            </a:pPr>
            <a:fld id="{9A0DB2DC-4C9A-4742-B13C-FB6460FD3503}" type="slidenum">
              <a:rPr lang="ru-RU" altLang="zh-CN" sz="1400" b="1" dirty="0">
                <a:solidFill>
                  <a:srgbClr val="23263C"/>
                </a:solidFill>
                <a:latin typeface="Franklin Gothic Book" panose="020B0503020102020204" pitchFamily="34" charset="0"/>
                <a:ea typeface="华文楷体"/>
              </a:rPr>
            </a:fld>
            <a:endParaRPr lang="ru-RU" altLang="zh-CN" sz="1400" b="1" dirty="0">
              <a:solidFill>
                <a:srgbClr val="23263C"/>
              </a:solidFill>
              <a:latin typeface="Franklin Gothic Book" panose="020B0503020102020204" pitchFamily="34" charset="0"/>
              <a:ea typeface="华文楷体"/>
            </a:endParaRPr>
          </a:p>
        </p:txBody>
      </p:sp>
    </p:spTree>
  </p:cSld>
  <p:clrMapOvr>
    <a:masterClrMapping/>
  </p:clrMapOvr>
  <p:transition spd="slow">
    <p:fade/>
  </p:transition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Другая 1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000000"/>
      </a:hlink>
      <a:folHlink>
        <a:srgbClr val="002060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1744</Words>
  <Application>WPS Presentation</Application>
  <PresentationFormat/>
  <Paragraphs>54</Paragraphs>
  <Slides>6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12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6</vt:i4>
      </vt:variant>
    </vt:vector>
  </HeadingPairs>
  <TitlesOfParts>
    <vt:vector size="19" baseType="lpstr">
      <vt:lpstr>Arial</vt:lpstr>
      <vt:lpstr>SimSun</vt:lpstr>
      <vt:lpstr>Wingdings</vt:lpstr>
      <vt:lpstr>Franklin Gothic Book</vt:lpstr>
      <vt:lpstr>华文楷体</vt:lpstr>
      <vt:lpstr>Arial Unicode MS</vt:lpstr>
      <vt:lpstr>Franklin Gothic Medium</vt:lpstr>
      <vt:lpstr>Wingdings 2</vt:lpstr>
      <vt:lpstr>Wingdings 2</vt:lpstr>
      <vt:lpstr>Calibri</vt:lpstr>
      <vt:lpstr>隶书</vt:lpstr>
      <vt:lpstr>Microsoft YaHei</vt:lpstr>
      <vt:lpstr>Трек</vt:lpstr>
      <vt:lpstr>PowerPoint 演示文稿</vt:lpstr>
      <vt:lpstr>Основные данные инициатора проекта  Инициатор проекта -  СУМИНА ЕЛЕНА ИВАНОВНА,  телефон для связи 8 915 525 46 08  Тип общественной инфраструктуры, на который направлен проект – Объекты БЛАГОУСТРОЙСТВА НА ТЕРРИТОРИИ МУНИЦИПАЛЬНОГО ОБРАЗОВАНИЯ</vt:lpstr>
      <vt:lpstr>Ситуация «Как есть» </vt:lpstr>
      <vt:lpstr>PowerPoint 演示文稿</vt:lpstr>
      <vt:lpstr>Ситуация «Как будет» 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Павел Гончаренко</dc:creator>
  <cp:lastModifiedBy>glava</cp:lastModifiedBy>
  <cp:revision>1185</cp:revision>
  <cp:lastPrinted>2018-11-21T07:19:00Z</cp:lastPrinted>
  <dcterms:created xsi:type="dcterms:W3CDTF">2010-02-20T13:06:00Z</dcterms:created>
  <dcterms:modified xsi:type="dcterms:W3CDTF">2021-08-14T10:02:16Z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1049-11.2.0.10258</vt:lpwstr>
  </property>
  <property fmtid="{D5CDD505-2E9C-101B-9397-08002B2CF9AE}" pid="3" name="ICV">
    <vt:lpwstr>4C4914E69A6E4A0A9E519317B1673C5E</vt:lpwstr>
  </property>
</Properties>
</file>